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71" r:id="rId3"/>
    <p:sldId id="262" r:id="rId4"/>
    <p:sldId id="275" r:id="rId5"/>
    <p:sldId id="260" r:id="rId6"/>
    <p:sldId id="272" r:id="rId7"/>
    <p:sldId id="274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3FF38-69BE-4436-9D35-F3A051E57455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9A91-0E76-40DD-9E8C-A80C381E4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88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9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9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95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86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9EE7D-69EF-4F40-A2A2-E9B46A4A544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4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2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shford PP Temp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623" y="320424"/>
            <a:ext cx="9037552" cy="1143000"/>
          </a:xfrm>
        </p:spPr>
        <p:txBody>
          <a:bodyPr>
            <a:noAutofit/>
          </a:bodyPr>
          <a:lstStyle>
            <a:lvl1pPr algn="l">
              <a:defRPr sz="400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/>
          </p:nvPr>
        </p:nvSpPr>
        <p:spPr>
          <a:xfrm>
            <a:off x="509623" y="1519866"/>
            <a:ext cx="9037552" cy="3160991"/>
          </a:xfrm>
        </p:spPr>
        <p:txBody>
          <a:bodyPr>
            <a:noAutofit/>
          </a:bodyPr>
          <a:lstStyle>
            <a:lvl1pPr marL="0" indent="0">
              <a:buNone/>
              <a:defRPr sz="1600" cap="none">
                <a:solidFill>
                  <a:srgbClr val="621B4B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264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U_Logo_Primary_4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890" y="465667"/>
            <a:ext cx="7902221" cy="592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hford PP Temp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98440" y="921925"/>
            <a:ext cx="10972800" cy="2238964"/>
          </a:xfrm>
        </p:spPr>
        <p:txBody>
          <a:bodyPr>
            <a:noAutofit/>
          </a:bodyPr>
          <a:lstStyle>
            <a:lvl1pPr algn="l">
              <a:defRPr sz="6800" cap="none" baseline="0">
                <a:solidFill>
                  <a:srgbClr val="FFD10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0"/>
          </p:nvPr>
        </p:nvSpPr>
        <p:spPr>
          <a:xfrm>
            <a:off x="998441" y="4746504"/>
            <a:ext cx="5920036" cy="1470448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6607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shford PP Temp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623" y="320424"/>
            <a:ext cx="9037552" cy="1143000"/>
          </a:xfrm>
        </p:spPr>
        <p:txBody>
          <a:bodyPr>
            <a:noAutofit/>
          </a:bodyPr>
          <a:lstStyle>
            <a:lvl1pPr algn="l">
              <a:defRPr sz="4000" b="1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/>
          </p:nvPr>
        </p:nvSpPr>
        <p:spPr>
          <a:xfrm>
            <a:off x="509623" y="1519866"/>
            <a:ext cx="9037552" cy="3160991"/>
          </a:xfrm>
        </p:spPr>
        <p:txBody>
          <a:bodyPr>
            <a:noAutofit/>
          </a:bodyPr>
          <a:lstStyle>
            <a:lvl1pPr marL="0" indent="0">
              <a:buNone/>
              <a:defRPr sz="1600" cap="none">
                <a:solidFill>
                  <a:srgbClr val="621B4B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311858" y="6356353"/>
            <a:ext cx="54257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61204B"/>
                </a:solidFill>
              </a:rPr>
              <a:t>Ashford University Proprietary &amp; Confidential - For Internal Use Only</a:t>
            </a:r>
            <a:endParaRPr lang="en-US" dirty="0">
              <a:solidFill>
                <a:srgbClr val="61204B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C0AE732-078E-3144-A8F4-B595624BF2D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4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shford PP TempJ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9156543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69433" y="127412"/>
            <a:ext cx="2784593" cy="804862"/>
          </a:xfrm>
        </p:spPr>
        <p:txBody>
          <a:bodyPr>
            <a:noAutofit/>
          </a:bodyPr>
          <a:lstStyle>
            <a:lvl1pPr marL="0" indent="0">
              <a:buNone/>
              <a:defRPr sz="2400" b="1" cap="all">
                <a:solidFill>
                  <a:srgbClr val="FFD100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9269433" y="1265708"/>
            <a:ext cx="2784593" cy="804862"/>
          </a:xfrm>
        </p:spPr>
        <p:txBody>
          <a:bodyPr>
            <a:noAutofit/>
          </a:bodyPr>
          <a:lstStyle>
            <a:lvl1pPr marL="0" indent="0">
              <a:buNone/>
              <a:defRPr sz="1600" cap="none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311858" y="6356353"/>
            <a:ext cx="54257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61204B"/>
                </a:solidFill>
              </a:rPr>
              <a:t>Ashford University Proprietary &amp; Confidential - For Internal Use Only</a:t>
            </a:r>
            <a:endParaRPr lang="en-US" dirty="0">
              <a:solidFill>
                <a:srgbClr val="61204B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C0AE732-078E-3144-A8F4-B595624BF2D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77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21B4B">
                    <a:tint val="75000"/>
                  </a:srgbClr>
                </a:solidFill>
              </a:rPr>
              <a:t>Ashford University Proprietary &amp; Confidential - For Internal Use Only</a:t>
            </a:r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BDB9-1983-864C-AD8B-95197F6030BD}" type="slidenum">
              <a:rPr lang="en-US" smtClean="0">
                <a:solidFill>
                  <a:srgbClr val="621B4B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  <p:pic>
        <p:nvPicPr>
          <p:cNvPr id="5" name="Picture 4" descr="Ashford PP Temp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6717" y="223662"/>
            <a:ext cx="11085684" cy="1143000"/>
          </a:xfrm>
        </p:spPr>
        <p:txBody>
          <a:bodyPr>
            <a:noAutofit/>
          </a:bodyPr>
          <a:lstStyle>
            <a:lvl1pPr algn="l">
              <a:defRPr sz="3600" b="1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6717" y="1423104"/>
            <a:ext cx="11085684" cy="2819634"/>
          </a:xfrm>
        </p:spPr>
        <p:txBody>
          <a:bodyPr>
            <a:noAutofit/>
          </a:bodyPr>
          <a:lstStyle>
            <a:lvl1pPr marL="0" indent="0">
              <a:buNone/>
              <a:defRPr sz="1600" cap="none">
                <a:solidFill>
                  <a:srgbClr val="621B4B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311858" y="6356353"/>
            <a:ext cx="54257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61204B"/>
                </a:solidFill>
              </a:rPr>
              <a:t>Ashford University Proprietary &amp; Confidential - For Internal Use Only</a:t>
            </a:r>
            <a:endParaRPr lang="en-US" dirty="0">
              <a:solidFill>
                <a:srgbClr val="61204B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C0AE732-078E-3144-A8F4-B595624BF2D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71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4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8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8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1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1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0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56B35-6FC7-4D68-8B0B-5DC13AAC5B41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34719-0681-4B9F-B653-4DE102E9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6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srgbClr val="621B4B">
                    <a:tint val="75000"/>
                  </a:srgbClr>
                </a:solidFill>
              </a:rPr>
              <a:t>Ashford University Proprietary &amp; Confidential - For Internal Use Only</a:t>
            </a:r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B97BDB9-1983-864C-AD8B-95197F6030BD}" type="slidenum">
              <a:rPr lang="en-US" smtClean="0">
                <a:solidFill>
                  <a:srgbClr val="621B4B">
                    <a:tint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621B4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center.ashford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ira.hall@zovio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972" y="921925"/>
            <a:ext cx="11649268" cy="2238964"/>
          </a:xfrm>
        </p:spPr>
        <p:txBody>
          <a:bodyPr/>
          <a:lstStyle/>
          <a:p>
            <a:r>
              <a:rPr lang="en-US" sz="5400" dirty="0" smtClean="0"/>
              <a:t>Ashford Library: </a:t>
            </a:r>
            <a:r>
              <a:rPr lang="en-US" sz="5400" dirty="0" smtClean="0"/>
              <a:t>Chat </a:t>
            </a:r>
            <a:r>
              <a:rPr lang="en-US" sz="5400" dirty="0"/>
              <a:t>T</a:t>
            </a:r>
            <a:r>
              <a:rPr lang="en-US" sz="5400" dirty="0" smtClean="0"/>
              <a:t>ips </a:t>
            </a:r>
            <a:r>
              <a:rPr lang="en-US" sz="5400" dirty="0" smtClean="0"/>
              <a:t>and </a:t>
            </a:r>
            <a:r>
              <a:rPr lang="en-US" sz="5400" dirty="0" smtClean="0"/>
              <a:t>Tricks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139701" y="4724400"/>
            <a:ext cx="4241799" cy="1778000"/>
          </a:xfrm>
        </p:spPr>
        <p:txBody>
          <a:bodyPr/>
          <a:lstStyle/>
          <a:p>
            <a:r>
              <a:rPr lang="en-US" dirty="0" smtClean="0"/>
              <a:t>Kira Hall, MLIS</a:t>
            </a:r>
          </a:p>
          <a:p>
            <a:r>
              <a:rPr lang="en-US" dirty="0" smtClean="0"/>
              <a:t>Manager of Reference &amp; Faculty Services</a:t>
            </a:r>
          </a:p>
          <a:p>
            <a:r>
              <a:rPr lang="en-US" dirty="0" smtClean="0"/>
              <a:t>Kira.hall@zovio.com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300" y="4711700"/>
            <a:ext cx="19304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24449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Overview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1584" y="1648495"/>
            <a:ext cx="76224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AU Overview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Student Population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Most common help needed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Chat </a:t>
            </a:r>
            <a:r>
              <a:rPr lang="en-US" sz="3600" dirty="0" smtClean="0"/>
              <a:t>tips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177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24449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Ashford University Overview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0913" y="1339402"/>
            <a:ext cx="115265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Completely online university serving 39,000 students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Courses are standardized and asynchronous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5 week accelerated courses for undergrad, 6 week graduate courses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Assignments due on Mondays and Thursdays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9732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7176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Student Population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899" y="2129142"/>
            <a:ext cx="114427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781836" y="1609859"/>
            <a:ext cx="83781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54% are first generation college students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67% are Pell Grant recipients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28% are military students</a:t>
            </a:r>
          </a:p>
        </p:txBody>
      </p:sp>
    </p:spTree>
    <p:extLst>
      <p:ext uri="{BB962C8B-B14F-4D97-AF65-F5344CB8AC3E}">
        <p14:creationId xmlns:p14="http://schemas.microsoft.com/office/powerpoint/2010/main" val="21267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7176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Commonly needed help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6186" y="1108547"/>
            <a:ext cx="117315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0608" y="1447209"/>
            <a:ext cx="1179758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Keyword help</a:t>
            </a:r>
            <a:endParaRPr lang="en-US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Process of selecting relevant results from search 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Understanding their research need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Writing and APA citation help: refer students to the Writing</a:t>
            </a:r>
          </a:p>
          <a:p>
            <a:r>
              <a:rPr lang="en-US" sz="3600" dirty="0" smtClean="0"/>
              <a:t>Center </a:t>
            </a:r>
            <a:r>
              <a:rPr lang="en-US" sz="3600" dirty="0" smtClean="0"/>
              <a:t>website or 24/7 library tutoring: </a:t>
            </a:r>
          </a:p>
          <a:p>
            <a:r>
              <a:rPr lang="en-US" sz="3600" dirty="0" smtClean="0">
                <a:hlinkClick r:id="rId3"/>
              </a:rPr>
              <a:t>https</a:t>
            </a:r>
            <a:r>
              <a:rPr lang="en-US" sz="3600" dirty="0" smtClean="0">
                <a:hlinkClick r:id="rId3"/>
              </a:rPr>
              <a:t>://writingcenter.ashford.edu/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Assignment </a:t>
            </a:r>
            <a:r>
              <a:rPr lang="en-US" sz="3600" dirty="0"/>
              <a:t>interpretation or course concept </a:t>
            </a:r>
            <a:r>
              <a:rPr lang="en-US" sz="3600" dirty="0" smtClean="0"/>
              <a:t>help: refer</a:t>
            </a:r>
          </a:p>
          <a:p>
            <a:r>
              <a:rPr lang="en-US" sz="3600" dirty="0" smtClean="0"/>
              <a:t>Student to their instructor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219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7176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Chat tips and examples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820" y="1343695"/>
            <a:ext cx="117315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0608" y="1447209"/>
            <a:ext cx="120038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If student will experience a wait in between greeting and assistance, please use wait script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In most cases, start with </a:t>
            </a:r>
            <a:r>
              <a:rPr lang="en-US" sz="2400" dirty="0" err="1" smtClean="0"/>
              <a:t>FindIt@AU</a:t>
            </a:r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Ask student if they have tried any searches and what keywords they tried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Suggest keywords they can try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Suggest they review the first few pages of search results, looking at titles and abstracts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Ask them if they are seeing some resources they can use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If not, ask follow up questions and modify search terms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Tag for follow up if student needs additional help (note due date of assignment)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605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500184" y="1026499"/>
            <a:ext cx="7278130" cy="0"/>
          </a:xfrm>
          <a:prstGeom prst="lin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7176" y="91989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621B4B"/>
                </a:solidFill>
                <a:latin typeface="Corbel" panose="020B0503020204020204" pitchFamily="34" charset="0"/>
              </a:rPr>
              <a:t>Contact me!</a:t>
            </a:r>
            <a:endParaRPr lang="en-US" sz="4800" b="1" dirty="0">
              <a:solidFill>
                <a:srgbClr val="621B4B"/>
              </a:solidFill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820" y="1343695"/>
            <a:ext cx="117315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0608" y="1447209"/>
            <a:ext cx="1206750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Suggestions or feedback about the policy page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Any questions you have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Any help I can provide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Email: </a:t>
            </a:r>
            <a:r>
              <a:rPr lang="en-US" sz="3600" dirty="0" smtClean="0">
                <a:hlinkClick r:id="rId3"/>
              </a:rPr>
              <a:t>kira.hall@zovio.com</a:t>
            </a:r>
            <a:endParaRPr lang="en-US" sz="3600" dirty="0" smtClean="0"/>
          </a:p>
          <a:p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173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ation-template_au_powerpoint(4-3)">
  <a:themeElements>
    <a:clrScheme name="Ashford">
      <a:dk1>
        <a:srgbClr val="621B4B"/>
      </a:dk1>
      <a:lt1>
        <a:sysClr val="window" lastClr="FFFFFF"/>
      </a:lt1>
      <a:dk2>
        <a:srgbClr val="002664"/>
      </a:dk2>
      <a:lt2>
        <a:srgbClr val="FFD100"/>
      </a:lt2>
      <a:accent1>
        <a:srgbClr val="FFD100"/>
      </a:accent1>
      <a:accent2>
        <a:srgbClr val="002664"/>
      </a:accent2>
      <a:accent3>
        <a:srgbClr val="FF7900"/>
      </a:accent3>
      <a:accent4>
        <a:srgbClr val="000000"/>
      </a:accent4>
      <a:accent5>
        <a:srgbClr val="FFFFFF"/>
      </a:accent5>
      <a:accent6>
        <a:srgbClr val="F79646"/>
      </a:accent6>
      <a:hlink>
        <a:srgbClr val="FF79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258</Words>
  <Application>Microsoft Office PowerPoint</Application>
  <PresentationFormat>Widescreen</PresentationFormat>
  <Paragraphs>93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Georgia</vt:lpstr>
      <vt:lpstr>Office Theme</vt:lpstr>
      <vt:lpstr>1_presentation-template_au_powerpoint(4-3)</vt:lpstr>
      <vt:lpstr>Ashford Library: Chat Tips and Tricks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Ashford Library: chat tips and tricks</dc:title>
  <dc:creator>Hall, Kira</dc:creator>
  <cp:lastModifiedBy>Hall, Kira</cp:lastModifiedBy>
  <cp:revision>15</cp:revision>
  <dcterms:created xsi:type="dcterms:W3CDTF">2019-04-03T02:20:19Z</dcterms:created>
  <dcterms:modified xsi:type="dcterms:W3CDTF">2019-04-10T18:24:30Z</dcterms:modified>
</cp:coreProperties>
</file>