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2"/>
  </p:notesMasterIdLst>
  <p:handoutMasterIdLst>
    <p:handoutMasterId r:id="rId13"/>
  </p:handoutMasterIdLst>
  <p:sldIdLst>
    <p:sldId id="256" r:id="rId2"/>
    <p:sldId id="441" r:id="rId3"/>
    <p:sldId id="426" r:id="rId4"/>
    <p:sldId id="429" r:id="rId5"/>
    <p:sldId id="427" r:id="rId6"/>
    <p:sldId id="430" r:id="rId7"/>
    <p:sldId id="449" r:id="rId8"/>
    <p:sldId id="450" r:id="rId9"/>
    <p:sldId id="432" r:id="rId10"/>
    <p:sldId id="445" r:id="rId11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9pPr>
  </p:defaultTextStyle>
  <p:extLst/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CLEAN Cristen" initials="MC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4" autoAdjust="0"/>
    <p:restoredTop sz="94634" autoAdjust="0"/>
  </p:normalViewPr>
  <p:slideViewPr>
    <p:cSldViewPr>
      <p:cViewPr>
        <p:scale>
          <a:sx n="107" d="100"/>
          <a:sy n="107" d="100"/>
        </p:scale>
        <p:origin x="-8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8" d="100"/>
        <a:sy n="68" d="100"/>
      </p:scale>
      <p:origin x="0" y="81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0865CB-5B84-4714-872A-F12D14EC4A7E}" type="doc">
      <dgm:prSet loTypeId="urn:microsoft.com/office/officeart/2005/8/layout/hList9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4C66D42-B073-4082-973A-66D32BBA68AA}">
      <dgm:prSet phldrT="[Text]"/>
      <dgm:spPr/>
      <dgm:t>
        <a:bodyPr/>
        <a:lstStyle/>
        <a:p>
          <a:r>
            <a:rPr lang="en-US" dirty="0" smtClean="0"/>
            <a:t>Through 2013-2014 academic year</a:t>
          </a:r>
        </a:p>
      </dgm:t>
    </dgm:pt>
    <dgm:pt modelId="{4613FBED-FE64-4359-B75C-FB321BC15F23}" type="parTrans" cxnId="{B6D2AE9E-6960-40AD-A1BC-ADE62B1ADBA2}">
      <dgm:prSet/>
      <dgm:spPr/>
      <dgm:t>
        <a:bodyPr/>
        <a:lstStyle/>
        <a:p>
          <a:endParaRPr lang="en-US"/>
        </a:p>
      </dgm:t>
    </dgm:pt>
    <dgm:pt modelId="{D1C06A13-5C72-4BAD-8792-B6CFEB028156}" type="sibTrans" cxnId="{B6D2AE9E-6960-40AD-A1BC-ADE62B1ADBA2}">
      <dgm:prSet/>
      <dgm:spPr/>
      <dgm:t>
        <a:bodyPr/>
        <a:lstStyle/>
        <a:p>
          <a:endParaRPr lang="en-US"/>
        </a:p>
      </dgm:t>
    </dgm:pt>
    <dgm:pt modelId="{C00869B0-ECAE-4C42-99A4-2C5A8F7AD33F}">
      <dgm:prSet phldrT="[Text]"/>
      <dgm:spPr/>
      <dgm:t>
        <a:bodyPr/>
        <a:lstStyle/>
        <a:p>
          <a:r>
            <a:rPr lang="en-US" dirty="0" smtClean="0"/>
            <a:t>OAKS</a:t>
          </a:r>
          <a:endParaRPr lang="en-US" dirty="0"/>
        </a:p>
      </dgm:t>
    </dgm:pt>
    <dgm:pt modelId="{7EE72D5C-96BC-48C6-8B2B-6B8C28DFBE33}" type="parTrans" cxnId="{E5497AB1-BC5C-420E-938A-BD535462F713}">
      <dgm:prSet/>
      <dgm:spPr/>
      <dgm:t>
        <a:bodyPr/>
        <a:lstStyle/>
        <a:p>
          <a:endParaRPr lang="en-US"/>
        </a:p>
      </dgm:t>
    </dgm:pt>
    <dgm:pt modelId="{52ABC54E-5CA4-4C54-8C28-F8F47FE57ACF}" type="sibTrans" cxnId="{E5497AB1-BC5C-420E-938A-BD535462F713}">
      <dgm:prSet/>
      <dgm:spPr/>
      <dgm:t>
        <a:bodyPr/>
        <a:lstStyle/>
        <a:p>
          <a:endParaRPr lang="en-US"/>
        </a:p>
      </dgm:t>
    </dgm:pt>
    <dgm:pt modelId="{44458172-AECF-4CD2-9739-258792F61C31}">
      <dgm:prSet phldrT="[Text]"/>
      <dgm:spPr/>
      <dgm:t>
        <a:bodyPr/>
        <a:lstStyle/>
        <a:p>
          <a:r>
            <a:rPr lang="en-US" dirty="0" smtClean="0"/>
            <a:t>2014-2015 academic year and beyond</a:t>
          </a:r>
        </a:p>
      </dgm:t>
    </dgm:pt>
    <dgm:pt modelId="{3649646B-6906-4F00-BDB1-8DECF3192C26}" type="parTrans" cxnId="{FD6B1D4E-E81D-419C-82B1-8515B4F365E0}">
      <dgm:prSet/>
      <dgm:spPr/>
      <dgm:t>
        <a:bodyPr/>
        <a:lstStyle/>
        <a:p>
          <a:endParaRPr lang="en-US"/>
        </a:p>
      </dgm:t>
    </dgm:pt>
    <dgm:pt modelId="{2D20915A-5E83-4991-AE10-4762221E7412}" type="sibTrans" cxnId="{FD6B1D4E-E81D-419C-82B1-8515B4F365E0}">
      <dgm:prSet/>
      <dgm:spPr/>
      <dgm:t>
        <a:bodyPr/>
        <a:lstStyle/>
        <a:p>
          <a:endParaRPr lang="en-US"/>
        </a:p>
      </dgm:t>
    </dgm:pt>
    <dgm:pt modelId="{45A756A8-837B-4B59-8B5A-9FCCF8A058D7}">
      <dgm:prSet phldrT="[Text]"/>
      <dgm:spPr/>
      <dgm:t>
        <a:bodyPr/>
        <a:lstStyle/>
        <a:p>
          <a:r>
            <a:rPr lang="en-US" smtClean="0"/>
            <a:t>Smarter Balanced</a:t>
          </a:r>
          <a:endParaRPr lang="en-US" dirty="0"/>
        </a:p>
      </dgm:t>
    </dgm:pt>
    <dgm:pt modelId="{6C2ACF48-5574-435D-8AB1-F9B39F676C14}" type="parTrans" cxnId="{CCB68F98-3264-4E98-A487-62A8E2A607C6}">
      <dgm:prSet/>
      <dgm:spPr/>
      <dgm:t>
        <a:bodyPr/>
        <a:lstStyle/>
        <a:p>
          <a:endParaRPr lang="en-US"/>
        </a:p>
      </dgm:t>
    </dgm:pt>
    <dgm:pt modelId="{9767D213-E6BF-4FB9-BD45-91704902CD48}" type="sibTrans" cxnId="{CCB68F98-3264-4E98-A487-62A8E2A607C6}">
      <dgm:prSet/>
      <dgm:spPr/>
      <dgm:t>
        <a:bodyPr/>
        <a:lstStyle/>
        <a:p>
          <a:endParaRPr lang="en-US"/>
        </a:p>
      </dgm:t>
    </dgm:pt>
    <dgm:pt modelId="{B35AB47D-5E31-43CB-BDA2-F6B67C9CD823}">
      <dgm:prSet phldrT="[Text]"/>
      <dgm:spPr/>
      <dgm:t>
        <a:bodyPr/>
        <a:lstStyle/>
        <a:p>
          <a:r>
            <a:rPr lang="en-US" dirty="0" smtClean="0"/>
            <a:t>Other standardized</a:t>
          </a:r>
        </a:p>
        <a:p>
          <a:r>
            <a:rPr lang="en-US" dirty="0" smtClean="0"/>
            <a:t>assessment</a:t>
          </a:r>
        </a:p>
      </dgm:t>
    </dgm:pt>
    <dgm:pt modelId="{BA682162-7D55-4B0B-AB50-FECC2EADF082}" type="sibTrans" cxnId="{B3C6A46B-0BE1-4AB8-AB83-4CB4A0AA3A50}">
      <dgm:prSet/>
      <dgm:spPr/>
      <dgm:t>
        <a:bodyPr/>
        <a:lstStyle/>
        <a:p>
          <a:endParaRPr lang="en-US"/>
        </a:p>
      </dgm:t>
    </dgm:pt>
    <dgm:pt modelId="{5FDAEE53-456E-489F-A2B2-AA114CFC354E}" type="parTrans" cxnId="{B3C6A46B-0BE1-4AB8-AB83-4CB4A0AA3A50}">
      <dgm:prSet/>
      <dgm:spPr/>
      <dgm:t>
        <a:bodyPr/>
        <a:lstStyle/>
        <a:p>
          <a:endParaRPr lang="en-US"/>
        </a:p>
      </dgm:t>
    </dgm:pt>
    <dgm:pt modelId="{5B31DB0D-0B07-4387-8142-32EF79E51D45}">
      <dgm:prSet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n-US" dirty="0" smtClean="0"/>
            <a:t>Work Samples</a:t>
          </a:r>
          <a:endParaRPr lang="en-US" dirty="0"/>
        </a:p>
      </dgm:t>
    </dgm:pt>
    <dgm:pt modelId="{E317AA9C-7E38-4F0E-A146-2A3CDBAAD15E}" type="sibTrans" cxnId="{5EF940E8-594C-4923-ADCD-D35822638755}">
      <dgm:prSet/>
      <dgm:spPr/>
      <dgm:t>
        <a:bodyPr/>
        <a:lstStyle/>
        <a:p>
          <a:endParaRPr lang="en-US"/>
        </a:p>
      </dgm:t>
    </dgm:pt>
    <dgm:pt modelId="{F1EF3CA7-F3C0-4258-B875-DB4A92088325}" type="parTrans" cxnId="{5EF940E8-594C-4923-ADCD-D35822638755}">
      <dgm:prSet/>
      <dgm:spPr/>
      <dgm:t>
        <a:bodyPr/>
        <a:lstStyle/>
        <a:p>
          <a:endParaRPr lang="en-US"/>
        </a:p>
      </dgm:t>
    </dgm:pt>
    <dgm:pt modelId="{582F2200-BED1-4BEE-8A74-4994A06C596C}">
      <dgm:prSet/>
      <dgm:spPr/>
      <dgm:t>
        <a:bodyPr/>
        <a:lstStyle/>
        <a:p>
          <a:r>
            <a:rPr lang="en-US" dirty="0" smtClean="0"/>
            <a:t>Other standardized assessment</a:t>
          </a:r>
          <a:endParaRPr lang="en-US" dirty="0"/>
        </a:p>
      </dgm:t>
    </dgm:pt>
    <dgm:pt modelId="{6DCBD0F8-FE3B-40CD-9F66-3E34904E2B6C}" type="sibTrans" cxnId="{476F20B2-07D5-451F-87DD-B142D0647D73}">
      <dgm:prSet/>
      <dgm:spPr/>
      <dgm:t>
        <a:bodyPr/>
        <a:lstStyle/>
        <a:p>
          <a:endParaRPr lang="en-US"/>
        </a:p>
      </dgm:t>
    </dgm:pt>
    <dgm:pt modelId="{478B9580-3DB9-4F04-ADAB-F3D111C07DC0}" type="parTrans" cxnId="{476F20B2-07D5-451F-87DD-B142D0647D73}">
      <dgm:prSet/>
      <dgm:spPr/>
      <dgm:t>
        <a:bodyPr/>
        <a:lstStyle/>
        <a:p>
          <a:endParaRPr lang="en-US"/>
        </a:p>
      </dgm:t>
    </dgm:pt>
    <dgm:pt modelId="{66C17E52-07A5-4076-A1C5-492358BED6C8}">
      <dgm:prSet phldrT="[Text]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n-US" dirty="0" smtClean="0"/>
            <a:t>Work Samples</a:t>
          </a:r>
          <a:endParaRPr lang="en-US" dirty="0"/>
        </a:p>
      </dgm:t>
    </dgm:pt>
    <dgm:pt modelId="{B1211EEF-D9C9-47A3-A605-99E7F0FF8747}" type="sibTrans" cxnId="{290CAB95-24C8-48ED-98FA-C304635620CB}">
      <dgm:prSet/>
      <dgm:spPr/>
      <dgm:t>
        <a:bodyPr/>
        <a:lstStyle/>
        <a:p>
          <a:endParaRPr lang="en-US"/>
        </a:p>
      </dgm:t>
    </dgm:pt>
    <dgm:pt modelId="{009964E3-B1F1-4EB3-80AA-8FB75BED2098}" type="parTrans" cxnId="{290CAB95-24C8-48ED-98FA-C304635620CB}">
      <dgm:prSet/>
      <dgm:spPr/>
      <dgm:t>
        <a:bodyPr/>
        <a:lstStyle/>
        <a:p>
          <a:endParaRPr lang="en-US"/>
        </a:p>
      </dgm:t>
    </dgm:pt>
    <dgm:pt modelId="{2D3566FF-8B67-4A46-9DE7-B17C5032C851}" type="pres">
      <dgm:prSet presAssocID="{220865CB-5B84-4714-872A-F12D14EC4A7E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033710F5-D7CC-44D0-9797-F456A5E2B212}" type="pres">
      <dgm:prSet presAssocID="{E4C66D42-B073-4082-973A-66D32BBA68AA}" presName="posSpace" presStyleCnt="0"/>
      <dgm:spPr/>
    </dgm:pt>
    <dgm:pt modelId="{9675462D-0597-4905-949E-2D18C675E4F3}" type="pres">
      <dgm:prSet presAssocID="{E4C66D42-B073-4082-973A-66D32BBA68AA}" presName="vertFlow" presStyleCnt="0"/>
      <dgm:spPr/>
    </dgm:pt>
    <dgm:pt modelId="{9F9CF755-3181-40EE-BF7E-6F422AE8C9F4}" type="pres">
      <dgm:prSet presAssocID="{E4C66D42-B073-4082-973A-66D32BBA68AA}" presName="topSpace" presStyleCnt="0"/>
      <dgm:spPr/>
    </dgm:pt>
    <dgm:pt modelId="{F8724FBF-B8FF-49CE-81D4-80A34B3F7CBD}" type="pres">
      <dgm:prSet presAssocID="{E4C66D42-B073-4082-973A-66D32BBA68AA}" presName="firstComp" presStyleCnt="0"/>
      <dgm:spPr/>
    </dgm:pt>
    <dgm:pt modelId="{9A5D33A8-92AE-4F7E-AACD-642C2B382575}" type="pres">
      <dgm:prSet presAssocID="{E4C66D42-B073-4082-973A-66D32BBA68AA}" presName="firstChild" presStyleLbl="bgAccFollowNode1" presStyleIdx="0" presStyleCnt="6"/>
      <dgm:spPr/>
      <dgm:t>
        <a:bodyPr/>
        <a:lstStyle/>
        <a:p>
          <a:endParaRPr lang="en-US"/>
        </a:p>
      </dgm:t>
    </dgm:pt>
    <dgm:pt modelId="{A6489EEA-C5C6-4145-9B5A-EA4A40623249}" type="pres">
      <dgm:prSet presAssocID="{E4C66D42-B073-4082-973A-66D32BBA68AA}" presName="firstChildTx" presStyleLbl="b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151DBE-664A-482D-9DE7-A526D355DD12}" type="pres">
      <dgm:prSet presAssocID="{5B31DB0D-0B07-4387-8142-32EF79E51D45}" presName="comp" presStyleCnt="0"/>
      <dgm:spPr/>
    </dgm:pt>
    <dgm:pt modelId="{2BF88F7D-AEF2-4847-A279-B6FADF8E0E71}" type="pres">
      <dgm:prSet presAssocID="{5B31DB0D-0B07-4387-8142-32EF79E51D45}" presName="child" presStyleLbl="bgAccFollowNode1" presStyleIdx="1" presStyleCnt="6"/>
      <dgm:spPr/>
      <dgm:t>
        <a:bodyPr/>
        <a:lstStyle/>
        <a:p>
          <a:endParaRPr lang="en-US"/>
        </a:p>
      </dgm:t>
    </dgm:pt>
    <dgm:pt modelId="{9A5693C5-04FD-4F77-BC07-F1E50811348F}" type="pres">
      <dgm:prSet presAssocID="{5B31DB0D-0B07-4387-8142-32EF79E51D45}" presName="childTx" presStyleLbl="b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410AB5-3C43-4ED1-B2BF-9509AB9FF6B2}" type="pres">
      <dgm:prSet presAssocID="{B35AB47D-5E31-43CB-BDA2-F6B67C9CD823}" presName="comp" presStyleCnt="0"/>
      <dgm:spPr/>
    </dgm:pt>
    <dgm:pt modelId="{3455E93C-FB4F-4067-8F56-B9A0FC329B0C}" type="pres">
      <dgm:prSet presAssocID="{B35AB47D-5E31-43CB-BDA2-F6B67C9CD823}" presName="child" presStyleLbl="bgAccFollowNode1" presStyleIdx="2" presStyleCnt="6"/>
      <dgm:spPr/>
      <dgm:t>
        <a:bodyPr/>
        <a:lstStyle/>
        <a:p>
          <a:endParaRPr lang="en-US"/>
        </a:p>
      </dgm:t>
    </dgm:pt>
    <dgm:pt modelId="{E34EA313-5019-4EB5-85A1-CEEB72A05B20}" type="pres">
      <dgm:prSet presAssocID="{B35AB47D-5E31-43CB-BDA2-F6B67C9CD823}" presName="childTx" presStyleLbl="b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E04E59-9FEB-4416-A142-60D724ABBC72}" type="pres">
      <dgm:prSet presAssocID="{E4C66D42-B073-4082-973A-66D32BBA68AA}" presName="negSpace" presStyleCnt="0"/>
      <dgm:spPr/>
    </dgm:pt>
    <dgm:pt modelId="{1CE6DC13-C337-47C0-8512-0ADE1B1F75A0}" type="pres">
      <dgm:prSet presAssocID="{E4C66D42-B073-4082-973A-66D32BBA68AA}" presName="circle" presStyleLbl="node1" presStyleIdx="0" presStyleCnt="2"/>
      <dgm:spPr/>
      <dgm:t>
        <a:bodyPr/>
        <a:lstStyle/>
        <a:p>
          <a:endParaRPr lang="en-US"/>
        </a:p>
      </dgm:t>
    </dgm:pt>
    <dgm:pt modelId="{E1FFBEF3-050A-4DBE-8DC6-46FEE4E0FA09}" type="pres">
      <dgm:prSet presAssocID="{D1C06A13-5C72-4BAD-8792-B6CFEB028156}" presName="transSpace" presStyleCnt="0"/>
      <dgm:spPr/>
    </dgm:pt>
    <dgm:pt modelId="{4E0C1FE1-DC6D-4C4A-9726-9036DC4CA519}" type="pres">
      <dgm:prSet presAssocID="{44458172-AECF-4CD2-9739-258792F61C31}" presName="posSpace" presStyleCnt="0"/>
      <dgm:spPr/>
    </dgm:pt>
    <dgm:pt modelId="{3630E800-2D3F-40E3-B62B-6CDC29424B45}" type="pres">
      <dgm:prSet presAssocID="{44458172-AECF-4CD2-9739-258792F61C31}" presName="vertFlow" presStyleCnt="0"/>
      <dgm:spPr/>
    </dgm:pt>
    <dgm:pt modelId="{2A13ACCF-8AB2-4083-8021-B490ED89F6EA}" type="pres">
      <dgm:prSet presAssocID="{44458172-AECF-4CD2-9739-258792F61C31}" presName="topSpace" presStyleCnt="0"/>
      <dgm:spPr/>
    </dgm:pt>
    <dgm:pt modelId="{77B805C2-7CBD-4BFA-830A-0874050EF39F}" type="pres">
      <dgm:prSet presAssocID="{44458172-AECF-4CD2-9739-258792F61C31}" presName="firstComp" presStyleCnt="0"/>
      <dgm:spPr/>
    </dgm:pt>
    <dgm:pt modelId="{EB4AC97F-EB88-438F-9488-705FF808DC0D}" type="pres">
      <dgm:prSet presAssocID="{44458172-AECF-4CD2-9739-258792F61C31}" presName="firstChild" presStyleLbl="bgAccFollowNode1" presStyleIdx="3" presStyleCnt="6"/>
      <dgm:spPr/>
      <dgm:t>
        <a:bodyPr/>
        <a:lstStyle/>
        <a:p>
          <a:endParaRPr lang="en-US"/>
        </a:p>
      </dgm:t>
    </dgm:pt>
    <dgm:pt modelId="{192C9553-459E-414C-BA58-0CE9872CEBF3}" type="pres">
      <dgm:prSet presAssocID="{44458172-AECF-4CD2-9739-258792F61C31}" presName="firstChildTx" presStyleLbl="b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A0AEB5-3E2B-4DD4-9548-6E99F6CA8DF3}" type="pres">
      <dgm:prSet presAssocID="{66C17E52-07A5-4076-A1C5-492358BED6C8}" presName="comp" presStyleCnt="0"/>
      <dgm:spPr/>
    </dgm:pt>
    <dgm:pt modelId="{07C936C5-B61A-4D45-AE0E-4BA1C978B80B}" type="pres">
      <dgm:prSet presAssocID="{66C17E52-07A5-4076-A1C5-492358BED6C8}" presName="child" presStyleLbl="bgAccFollowNode1" presStyleIdx="4" presStyleCnt="6" custLinFactNeighborX="103" custLinFactNeighborY="-26"/>
      <dgm:spPr/>
      <dgm:t>
        <a:bodyPr/>
        <a:lstStyle/>
        <a:p>
          <a:endParaRPr lang="en-US"/>
        </a:p>
      </dgm:t>
    </dgm:pt>
    <dgm:pt modelId="{811B6825-22E4-4D5F-9C22-6B301575FEA1}" type="pres">
      <dgm:prSet presAssocID="{66C17E52-07A5-4076-A1C5-492358BED6C8}" presName="childTx" presStyleLbl="b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05CFDE-B14F-41BA-812A-1CBB150F3884}" type="pres">
      <dgm:prSet presAssocID="{582F2200-BED1-4BEE-8A74-4994A06C596C}" presName="comp" presStyleCnt="0"/>
      <dgm:spPr/>
    </dgm:pt>
    <dgm:pt modelId="{805E1C39-3A73-47CE-B28C-2809515B667B}" type="pres">
      <dgm:prSet presAssocID="{582F2200-BED1-4BEE-8A74-4994A06C596C}" presName="child" presStyleLbl="bgAccFollowNode1" presStyleIdx="5" presStyleCnt="6"/>
      <dgm:spPr/>
      <dgm:t>
        <a:bodyPr/>
        <a:lstStyle/>
        <a:p>
          <a:endParaRPr lang="en-US"/>
        </a:p>
      </dgm:t>
    </dgm:pt>
    <dgm:pt modelId="{BFC54A0F-EE5B-4B70-8F76-0245B25780B5}" type="pres">
      <dgm:prSet presAssocID="{582F2200-BED1-4BEE-8A74-4994A06C596C}" presName="childTx" presStyleLbl="b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AB23A1-FB3E-4220-80BF-8DE7D0B61071}" type="pres">
      <dgm:prSet presAssocID="{44458172-AECF-4CD2-9739-258792F61C31}" presName="negSpace" presStyleCnt="0"/>
      <dgm:spPr/>
    </dgm:pt>
    <dgm:pt modelId="{27DDD97B-D632-4596-9EC7-0F8AACD785B9}" type="pres">
      <dgm:prSet presAssocID="{44458172-AECF-4CD2-9739-258792F61C31}" presName="circle" presStyleLbl="node1" presStyleIdx="1" presStyleCnt="2"/>
      <dgm:spPr/>
      <dgm:t>
        <a:bodyPr/>
        <a:lstStyle/>
        <a:p>
          <a:endParaRPr lang="en-US"/>
        </a:p>
      </dgm:t>
    </dgm:pt>
  </dgm:ptLst>
  <dgm:cxnLst>
    <dgm:cxn modelId="{CCB68F98-3264-4E98-A487-62A8E2A607C6}" srcId="{44458172-AECF-4CD2-9739-258792F61C31}" destId="{45A756A8-837B-4B59-8B5A-9FCCF8A058D7}" srcOrd="0" destOrd="0" parTransId="{6C2ACF48-5574-435D-8AB1-F9B39F676C14}" sibTransId="{9767D213-E6BF-4FB9-BD45-91704902CD48}"/>
    <dgm:cxn modelId="{B6D2AE9E-6960-40AD-A1BC-ADE62B1ADBA2}" srcId="{220865CB-5B84-4714-872A-F12D14EC4A7E}" destId="{E4C66D42-B073-4082-973A-66D32BBA68AA}" srcOrd="0" destOrd="0" parTransId="{4613FBED-FE64-4359-B75C-FB321BC15F23}" sibTransId="{D1C06A13-5C72-4BAD-8792-B6CFEB028156}"/>
    <dgm:cxn modelId="{F5CF7CE9-2E86-40A2-B8EE-2D045AACFF5F}" type="presOf" srcId="{5B31DB0D-0B07-4387-8142-32EF79E51D45}" destId="{2BF88F7D-AEF2-4847-A279-B6FADF8E0E71}" srcOrd="0" destOrd="0" presId="urn:microsoft.com/office/officeart/2005/8/layout/hList9"/>
    <dgm:cxn modelId="{76411378-CC41-4CEE-A064-A11930B96175}" type="presOf" srcId="{C00869B0-ECAE-4C42-99A4-2C5A8F7AD33F}" destId="{A6489EEA-C5C6-4145-9B5A-EA4A40623249}" srcOrd="1" destOrd="0" presId="urn:microsoft.com/office/officeart/2005/8/layout/hList9"/>
    <dgm:cxn modelId="{5EF940E8-594C-4923-ADCD-D35822638755}" srcId="{E4C66D42-B073-4082-973A-66D32BBA68AA}" destId="{5B31DB0D-0B07-4387-8142-32EF79E51D45}" srcOrd="1" destOrd="0" parTransId="{F1EF3CA7-F3C0-4258-B875-DB4A92088325}" sibTransId="{E317AA9C-7E38-4F0E-A146-2A3CDBAAD15E}"/>
    <dgm:cxn modelId="{3458DCD0-DCDE-43CD-AAB8-1B71814BD4EF}" type="presOf" srcId="{5B31DB0D-0B07-4387-8142-32EF79E51D45}" destId="{9A5693C5-04FD-4F77-BC07-F1E50811348F}" srcOrd="1" destOrd="0" presId="urn:microsoft.com/office/officeart/2005/8/layout/hList9"/>
    <dgm:cxn modelId="{F79899F9-3DB0-4A35-9D7E-BB615F929042}" type="presOf" srcId="{44458172-AECF-4CD2-9739-258792F61C31}" destId="{27DDD97B-D632-4596-9EC7-0F8AACD785B9}" srcOrd="0" destOrd="0" presId="urn:microsoft.com/office/officeart/2005/8/layout/hList9"/>
    <dgm:cxn modelId="{E0C499F6-EFAD-4C27-A240-840480D4D955}" type="presOf" srcId="{45A756A8-837B-4B59-8B5A-9FCCF8A058D7}" destId="{192C9553-459E-414C-BA58-0CE9872CEBF3}" srcOrd="1" destOrd="0" presId="urn:microsoft.com/office/officeart/2005/8/layout/hList9"/>
    <dgm:cxn modelId="{B3C6A46B-0BE1-4AB8-AB83-4CB4A0AA3A50}" srcId="{E4C66D42-B073-4082-973A-66D32BBA68AA}" destId="{B35AB47D-5E31-43CB-BDA2-F6B67C9CD823}" srcOrd="2" destOrd="0" parTransId="{5FDAEE53-456E-489F-A2B2-AA114CFC354E}" sibTransId="{BA682162-7D55-4B0B-AB50-FECC2EADF082}"/>
    <dgm:cxn modelId="{3FE0620B-7B9D-4F28-8068-48FFBB7D52EC}" type="presOf" srcId="{66C17E52-07A5-4076-A1C5-492358BED6C8}" destId="{811B6825-22E4-4D5F-9C22-6B301575FEA1}" srcOrd="1" destOrd="0" presId="urn:microsoft.com/office/officeart/2005/8/layout/hList9"/>
    <dgm:cxn modelId="{F66F9F70-4647-4558-9554-06C12D556CFB}" type="presOf" srcId="{582F2200-BED1-4BEE-8A74-4994A06C596C}" destId="{BFC54A0F-EE5B-4B70-8F76-0245B25780B5}" srcOrd="1" destOrd="0" presId="urn:microsoft.com/office/officeart/2005/8/layout/hList9"/>
    <dgm:cxn modelId="{E5497AB1-BC5C-420E-938A-BD535462F713}" srcId="{E4C66D42-B073-4082-973A-66D32BBA68AA}" destId="{C00869B0-ECAE-4C42-99A4-2C5A8F7AD33F}" srcOrd="0" destOrd="0" parTransId="{7EE72D5C-96BC-48C6-8B2B-6B8C28DFBE33}" sibTransId="{52ABC54E-5CA4-4C54-8C28-F8F47FE57ACF}"/>
    <dgm:cxn modelId="{04F843E5-8745-46C1-9AA4-64F0C6DEE1F6}" type="presOf" srcId="{E4C66D42-B073-4082-973A-66D32BBA68AA}" destId="{1CE6DC13-C337-47C0-8512-0ADE1B1F75A0}" srcOrd="0" destOrd="0" presId="urn:microsoft.com/office/officeart/2005/8/layout/hList9"/>
    <dgm:cxn modelId="{476F20B2-07D5-451F-87DD-B142D0647D73}" srcId="{44458172-AECF-4CD2-9739-258792F61C31}" destId="{582F2200-BED1-4BEE-8A74-4994A06C596C}" srcOrd="2" destOrd="0" parTransId="{478B9580-3DB9-4F04-ADAB-F3D111C07DC0}" sibTransId="{6DCBD0F8-FE3B-40CD-9F66-3E34904E2B6C}"/>
    <dgm:cxn modelId="{290CAB95-24C8-48ED-98FA-C304635620CB}" srcId="{44458172-AECF-4CD2-9739-258792F61C31}" destId="{66C17E52-07A5-4076-A1C5-492358BED6C8}" srcOrd="1" destOrd="0" parTransId="{009964E3-B1F1-4EB3-80AA-8FB75BED2098}" sibTransId="{B1211EEF-D9C9-47A3-A605-99E7F0FF8747}"/>
    <dgm:cxn modelId="{C284B001-2B37-4C04-9343-D43773700169}" type="presOf" srcId="{45A756A8-837B-4B59-8B5A-9FCCF8A058D7}" destId="{EB4AC97F-EB88-438F-9488-705FF808DC0D}" srcOrd="0" destOrd="0" presId="urn:microsoft.com/office/officeart/2005/8/layout/hList9"/>
    <dgm:cxn modelId="{A571E711-04EE-4884-A855-177B9CFAB922}" type="presOf" srcId="{220865CB-5B84-4714-872A-F12D14EC4A7E}" destId="{2D3566FF-8B67-4A46-9DE7-B17C5032C851}" srcOrd="0" destOrd="0" presId="urn:microsoft.com/office/officeart/2005/8/layout/hList9"/>
    <dgm:cxn modelId="{42BAA6AE-A070-4EB4-8FB0-7E529F9E1510}" type="presOf" srcId="{B35AB47D-5E31-43CB-BDA2-F6B67C9CD823}" destId="{3455E93C-FB4F-4067-8F56-B9A0FC329B0C}" srcOrd="0" destOrd="0" presId="urn:microsoft.com/office/officeart/2005/8/layout/hList9"/>
    <dgm:cxn modelId="{EBE80B1A-7D92-4190-833B-BE3635BFDDF6}" type="presOf" srcId="{C00869B0-ECAE-4C42-99A4-2C5A8F7AD33F}" destId="{9A5D33A8-92AE-4F7E-AACD-642C2B382575}" srcOrd="0" destOrd="0" presId="urn:microsoft.com/office/officeart/2005/8/layout/hList9"/>
    <dgm:cxn modelId="{49E87D32-7A63-496F-A062-BA54D4E92B58}" type="presOf" srcId="{B35AB47D-5E31-43CB-BDA2-F6B67C9CD823}" destId="{E34EA313-5019-4EB5-85A1-CEEB72A05B20}" srcOrd="1" destOrd="0" presId="urn:microsoft.com/office/officeart/2005/8/layout/hList9"/>
    <dgm:cxn modelId="{471270A0-4762-467B-901C-76A80F64451B}" type="presOf" srcId="{66C17E52-07A5-4076-A1C5-492358BED6C8}" destId="{07C936C5-B61A-4D45-AE0E-4BA1C978B80B}" srcOrd="0" destOrd="0" presId="urn:microsoft.com/office/officeart/2005/8/layout/hList9"/>
    <dgm:cxn modelId="{FD6B1D4E-E81D-419C-82B1-8515B4F365E0}" srcId="{220865CB-5B84-4714-872A-F12D14EC4A7E}" destId="{44458172-AECF-4CD2-9739-258792F61C31}" srcOrd="1" destOrd="0" parTransId="{3649646B-6906-4F00-BDB1-8DECF3192C26}" sibTransId="{2D20915A-5E83-4991-AE10-4762221E7412}"/>
    <dgm:cxn modelId="{7DBA8F5B-EE20-4C5C-B918-237BDE513BED}" type="presOf" srcId="{582F2200-BED1-4BEE-8A74-4994A06C596C}" destId="{805E1C39-3A73-47CE-B28C-2809515B667B}" srcOrd="0" destOrd="0" presId="urn:microsoft.com/office/officeart/2005/8/layout/hList9"/>
    <dgm:cxn modelId="{23405BAF-1B5C-4F96-990C-A2A6C25852FD}" type="presParOf" srcId="{2D3566FF-8B67-4A46-9DE7-B17C5032C851}" destId="{033710F5-D7CC-44D0-9797-F456A5E2B212}" srcOrd="0" destOrd="0" presId="urn:microsoft.com/office/officeart/2005/8/layout/hList9"/>
    <dgm:cxn modelId="{4559E1B6-19E8-48DE-9F12-A46585540F92}" type="presParOf" srcId="{2D3566FF-8B67-4A46-9DE7-B17C5032C851}" destId="{9675462D-0597-4905-949E-2D18C675E4F3}" srcOrd="1" destOrd="0" presId="urn:microsoft.com/office/officeart/2005/8/layout/hList9"/>
    <dgm:cxn modelId="{1BA59B11-C1D2-4410-B5B1-74A841424C49}" type="presParOf" srcId="{9675462D-0597-4905-949E-2D18C675E4F3}" destId="{9F9CF755-3181-40EE-BF7E-6F422AE8C9F4}" srcOrd="0" destOrd="0" presId="urn:microsoft.com/office/officeart/2005/8/layout/hList9"/>
    <dgm:cxn modelId="{040F5391-0736-4CDF-BA2F-D2F02E0041AC}" type="presParOf" srcId="{9675462D-0597-4905-949E-2D18C675E4F3}" destId="{F8724FBF-B8FF-49CE-81D4-80A34B3F7CBD}" srcOrd="1" destOrd="0" presId="urn:microsoft.com/office/officeart/2005/8/layout/hList9"/>
    <dgm:cxn modelId="{6F04F9A9-7C27-4246-ACC7-5BBD46FE9112}" type="presParOf" srcId="{F8724FBF-B8FF-49CE-81D4-80A34B3F7CBD}" destId="{9A5D33A8-92AE-4F7E-AACD-642C2B382575}" srcOrd="0" destOrd="0" presId="urn:microsoft.com/office/officeart/2005/8/layout/hList9"/>
    <dgm:cxn modelId="{572AD16F-6705-4E0B-86C0-66E1B8AA52F5}" type="presParOf" srcId="{F8724FBF-B8FF-49CE-81D4-80A34B3F7CBD}" destId="{A6489EEA-C5C6-4145-9B5A-EA4A40623249}" srcOrd="1" destOrd="0" presId="urn:microsoft.com/office/officeart/2005/8/layout/hList9"/>
    <dgm:cxn modelId="{60A70D56-3544-41D7-91D0-8A977585CB8C}" type="presParOf" srcId="{9675462D-0597-4905-949E-2D18C675E4F3}" destId="{04151DBE-664A-482D-9DE7-A526D355DD12}" srcOrd="2" destOrd="0" presId="urn:microsoft.com/office/officeart/2005/8/layout/hList9"/>
    <dgm:cxn modelId="{E53467B3-6685-4543-AC9E-6CAF04D4163F}" type="presParOf" srcId="{04151DBE-664A-482D-9DE7-A526D355DD12}" destId="{2BF88F7D-AEF2-4847-A279-B6FADF8E0E71}" srcOrd="0" destOrd="0" presId="urn:microsoft.com/office/officeart/2005/8/layout/hList9"/>
    <dgm:cxn modelId="{60B32610-835F-4E30-98E8-FF126DC46F21}" type="presParOf" srcId="{04151DBE-664A-482D-9DE7-A526D355DD12}" destId="{9A5693C5-04FD-4F77-BC07-F1E50811348F}" srcOrd="1" destOrd="0" presId="urn:microsoft.com/office/officeart/2005/8/layout/hList9"/>
    <dgm:cxn modelId="{48D07ECA-7232-473D-BCC8-A260217E7D1D}" type="presParOf" srcId="{9675462D-0597-4905-949E-2D18C675E4F3}" destId="{54410AB5-3C43-4ED1-B2BF-9509AB9FF6B2}" srcOrd="3" destOrd="0" presId="urn:microsoft.com/office/officeart/2005/8/layout/hList9"/>
    <dgm:cxn modelId="{C1FC75FF-3578-4D68-BA41-D4F6B3AA03C5}" type="presParOf" srcId="{54410AB5-3C43-4ED1-B2BF-9509AB9FF6B2}" destId="{3455E93C-FB4F-4067-8F56-B9A0FC329B0C}" srcOrd="0" destOrd="0" presId="urn:microsoft.com/office/officeart/2005/8/layout/hList9"/>
    <dgm:cxn modelId="{EDC85917-85A0-4306-B79F-F98522CFC796}" type="presParOf" srcId="{54410AB5-3C43-4ED1-B2BF-9509AB9FF6B2}" destId="{E34EA313-5019-4EB5-85A1-CEEB72A05B20}" srcOrd="1" destOrd="0" presId="urn:microsoft.com/office/officeart/2005/8/layout/hList9"/>
    <dgm:cxn modelId="{7C722F0D-AC1C-462A-ACCE-0960A38835F8}" type="presParOf" srcId="{2D3566FF-8B67-4A46-9DE7-B17C5032C851}" destId="{5FE04E59-9FEB-4416-A142-60D724ABBC72}" srcOrd="2" destOrd="0" presId="urn:microsoft.com/office/officeart/2005/8/layout/hList9"/>
    <dgm:cxn modelId="{5E091A23-63E9-483B-8198-6B97D36ECA9E}" type="presParOf" srcId="{2D3566FF-8B67-4A46-9DE7-B17C5032C851}" destId="{1CE6DC13-C337-47C0-8512-0ADE1B1F75A0}" srcOrd="3" destOrd="0" presId="urn:microsoft.com/office/officeart/2005/8/layout/hList9"/>
    <dgm:cxn modelId="{1749C900-8B37-479A-81EF-2313C2A91B18}" type="presParOf" srcId="{2D3566FF-8B67-4A46-9DE7-B17C5032C851}" destId="{E1FFBEF3-050A-4DBE-8DC6-46FEE4E0FA09}" srcOrd="4" destOrd="0" presId="urn:microsoft.com/office/officeart/2005/8/layout/hList9"/>
    <dgm:cxn modelId="{69D2A91D-69B1-4EC3-9791-72D959752A6F}" type="presParOf" srcId="{2D3566FF-8B67-4A46-9DE7-B17C5032C851}" destId="{4E0C1FE1-DC6D-4C4A-9726-9036DC4CA519}" srcOrd="5" destOrd="0" presId="urn:microsoft.com/office/officeart/2005/8/layout/hList9"/>
    <dgm:cxn modelId="{BF72A561-BC4A-40CB-8BFE-D1433AF56E6D}" type="presParOf" srcId="{2D3566FF-8B67-4A46-9DE7-B17C5032C851}" destId="{3630E800-2D3F-40E3-B62B-6CDC29424B45}" srcOrd="6" destOrd="0" presId="urn:microsoft.com/office/officeart/2005/8/layout/hList9"/>
    <dgm:cxn modelId="{4D08C996-622C-4F63-963F-03C5A6CF2806}" type="presParOf" srcId="{3630E800-2D3F-40E3-B62B-6CDC29424B45}" destId="{2A13ACCF-8AB2-4083-8021-B490ED89F6EA}" srcOrd="0" destOrd="0" presId="urn:microsoft.com/office/officeart/2005/8/layout/hList9"/>
    <dgm:cxn modelId="{E8175FCA-3893-4A91-AEB5-4CAAAA0B2B74}" type="presParOf" srcId="{3630E800-2D3F-40E3-B62B-6CDC29424B45}" destId="{77B805C2-7CBD-4BFA-830A-0874050EF39F}" srcOrd="1" destOrd="0" presId="urn:microsoft.com/office/officeart/2005/8/layout/hList9"/>
    <dgm:cxn modelId="{0906FF49-8F81-481D-BFEE-721797105A9F}" type="presParOf" srcId="{77B805C2-7CBD-4BFA-830A-0874050EF39F}" destId="{EB4AC97F-EB88-438F-9488-705FF808DC0D}" srcOrd="0" destOrd="0" presId="urn:microsoft.com/office/officeart/2005/8/layout/hList9"/>
    <dgm:cxn modelId="{F732E721-BA38-402B-B9F0-BF89205614C6}" type="presParOf" srcId="{77B805C2-7CBD-4BFA-830A-0874050EF39F}" destId="{192C9553-459E-414C-BA58-0CE9872CEBF3}" srcOrd="1" destOrd="0" presId="urn:microsoft.com/office/officeart/2005/8/layout/hList9"/>
    <dgm:cxn modelId="{5399F245-6FBB-4EAB-842D-7DD8DD9E0101}" type="presParOf" srcId="{3630E800-2D3F-40E3-B62B-6CDC29424B45}" destId="{74A0AEB5-3E2B-4DD4-9548-6E99F6CA8DF3}" srcOrd="2" destOrd="0" presId="urn:microsoft.com/office/officeart/2005/8/layout/hList9"/>
    <dgm:cxn modelId="{76F2D8B2-4E88-4A87-977B-EF09E846B2EF}" type="presParOf" srcId="{74A0AEB5-3E2B-4DD4-9548-6E99F6CA8DF3}" destId="{07C936C5-B61A-4D45-AE0E-4BA1C978B80B}" srcOrd="0" destOrd="0" presId="urn:microsoft.com/office/officeart/2005/8/layout/hList9"/>
    <dgm:cxn modelId="{DCB64C4A-8B2D-495F-B111-A38E53A7FD7C}" type="presParOf" srcId="{74A0AEB5-3E2B-4DD4-9548-6E99F6CA8DF3}" destId="{811B6825-22E4-4D5F-9C22-6B301575FEA1}" srcOrd="1" destOrd="0" presId="urn:microsoft.com/office/officeart/2005/8/layout/hList9"/>
    <dgm:cxn modelId="{6D9E0140-2F98-4747-B8E4-AD61CE774068}" type="presParOf" srcId="{3630E800-2D3F-40E3-B62B-6CDC29424B45}" destId="{3B05CFDE-B14F-41BA-812A-1CBB150F3884}" srcOrd="3" destOrd="0" presId="urn:microsoft.com/office/officeart/2005/8/layout/hList9"/>
    <dgm:cxn modelId="{E749E0F1-2E19-4668-AD54-959B8220EADA}" type="presParOf" srcId="{3B05CFDE-B14F-41BA-812A-1CBB150F3884}" destId="{805E1C39-3A73-47CE-B28C-2809515B667B}" srcOrd="0" destOrd="0" presId="urn:microsoft.com/office/officeart/2005/8/layout/hList9"/>
    <dgm:cxn modelId="{44015F3E-B10C-487E-8D0C-F2FDF7B9BDEA}" type="presParOf" srcId="{3B05CFDE-B14F-41BA-812A-1CBB150F3884}" destId="{BFC54A0F-EE5B-4B70-8F76-0245B25780B5}" srcOrd="1" destOrd="0" presId="urn:microsoft.com/office/officeart/2005/8/layout/hList9"/>
    <dgm:cxn modelId="{CC57029D-A215-4E46-BCD5-E767DA7C4B22}" type="presParOf" srcId="{2D3566FF-8B67-4A46-9DE7-B17C5032C851}" destId="{83AB23A1-FB3E-4220-80BF-8DE7D0B61071}" srcOrd="7" destOrd="0" presId="urn:microsoft.com/office/officeart/2005/8/layout/hList9"/>
    <dgm:cxn modelId="{9BB2C61A-52CD-4673-869C-99D855903966}" type="presParOf" srcId="{2D3566FF-8B67-4A46-9DE7-B17C5032C851}" destId="{27DDD97B-D632-4596-9EC7-0F8AACD785B9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20865CB-5B84-4714-872A-F12D14EC4A7E}" type="doc">
      <dgm:prSet loTypeId="urn:microsoft.com/office/officeart/2005/8/layout/hList9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4C66D42-B073-4082-973A-66D32BBA68AA}">
      <dgm:prSet phldrT="[Text]"/>
      <dgm:spPr/>
      <dgm:t>
        <a:bodyPr/>
        <a:lstStyle/>
        <a:p>
          <a:r>
            <a:rPr lang="en-US" dirty="0" smtClean="0"/>
            <a:t>Through 2013-2014 academic year</a:t>
          </a:r>
        </a:p>
      </dgm:t>
    </dgm:pt>
    <dgm:pt modelId="{4613FBED-FE64-4359-B75C-FB321BC15F23}" type="parTrans" cxnId="{B6D2AE9E-6960-40AD-A1BC-ADE62B1ADBA2}">
      <dgm:prSet/>
      <dgm:spPr/>
      <dgm:t>
        <a:bodyPr/>
        <a:lstStyle/>
        <a:p>
          <a:endParaRPr lang="en-US"/>
        </a:p>
      </dgm:t>
    </dgm:pt>
    <dgm:pt modelId="{D1C06A13-5C72-4BAD-8792-B6CFEB028156}" type="sibTrans" cxnId="{B6D2AE9E-6960-40AD-A1BC-ADE62B1ADBA2}">
      <dgm:prSet/>
      <dgm:spPr/>
      <dgm:t>
        <a:bodyPr/>
        <a:lstStyle/>
        <a:p>
          <a:endParaRPr lang="en-US"/>
        </a:p>
      </dgm:t>
    </dgm:pt>
    <dgm:pt modelId="{C00869B0-ECAE-4C42-99A4-2C5A8F7AD33F}">
      <dgm:prSet phldrT="[Text]"/>
      <dgm:spPr/>
      <dgm:t>
        <a:bodyPr/>
        <a:lstStyle/>
        <a:p>
          <a:r>
            <a:rPr lang="en-US" dirty="0" smtClean="0"/>
            <a:t>OAKS</a:t>
          </a:r>
          <a:endParaRPr lang="en-US" dirty="0"/>
        </a:p>
      </dgm:t>
    </dgm:pt>
    <dgm:pt modelId="{7EE72D5C-96BC-48C6-8B2B-6B8C28DFBE33}" type="parTrans" cxnId="{E5497AB1-BC5C-420E-938A-BD535462F713}">
      <dgm:prSet/>
      <dgm:spPr/>
      <dgm:t>
        <a:bodyPr/>
        <a:lstStyle/>
        <a:p>
          <a:endParaRPr lang="en-US"/>
        </a:p>
      </dgm:t>
    </dgm:pt>
    <dgm:pt modelId="{52ABC54E-5CA4-4C54-8C28-F8F47FE57ACF}" type="sibTrans" cxnId="{E5497AB1-BC5C-420E-938A-BD535462F713}">
      <dgm:prSet/>
      <dgm:spPr/>
      <dgm:t>
        <a:bodyPr/>
        <a:lstStyle/>
        <a:p>
          <a:endParaRPr lang="en-US"/>
        </a:p>
      </dgm:t>
    </dgm:pt>
    <dgm:pt modelId="{44458172-AECF-4CD2-9739-258792F61C31}">
      <dgm:prSet phldrT="[Text]"/>
      <dgm:spPr/>
      <dgm:t>
        <a:bodyPr/>
        <a:lstStyle/>
        <a:p>
          <a:r>
            <a:rPr lang="en-US" dirty="0" smtClean="0"/>
            <a:t>2014-2015 academic year and beyond</a:t>
          </a:r>
        </a:p>
      </dgm:t>
    </dgm:pt>
    <dgm:pt modelId="{3649646B-6906-4F00-BDB1-8DECF3192C26}" type="parTrans" cxnId="{FD6B1D4E-E81D-419C-82B1-8515B4F365E0}">
      <dgm:prSet/>
      <dgm:spPr/>
      <dgm:t>
        <a:bodyPr/>
        <a:lstStyle/>
        <a:p>
          <a:endParaRPr lang="en-US"/>
        </a:p>
      </dgm:t>
    </dgm:pt>
    <dgm:pt modelId="{2D20915A-5E83-4991-AE10-4762221E7412}" type="sibTrans" cxnId="{FD6B1D4E-E81D-419C-82B1-8515B4F365E0}">
      <dgm:prSet/>
      <dgm:spPr/>
      <dgm:t>
        <a:bodyPr/>
        <a:lstStyle/>
        <a:p>
          <a:endParaRPr lang="en-US"/>
        </a:p>
      </dgm:t>
    </dgm:pt>
    <dgm:pt modelId="{45A756A8-837B-4B59-8B5A-9FCCF8A058D7}">
      <dgm:prSet phldrT="[Text]"/>
      <dgm:spPr/>
      <dgm:t>
        <a:bodyPr/>
        <a:lstStyle/>
        <a:p>
          <a:r>
            <a:rPr lang="en-US" smtClean="0"/>
            <a:t>Smarter Balanced</a:t>
          </a:r>
          <a:endParaRPr lang="en-US" dirty="0"/>
        </a:p>
      </dgm:t>
    </dgm:pt>
    <dgm:pt modelId="{6C2ACF48-5574-435D-8AB1-F9B39F676C14}" type="parTrans" cxnId="{CCB68F98-3264-4E98-A487-62A8E2A607C6}">
      <dgm:prSet/>
      <dgm:spPr/>
      <dgm:t>
        <a:bodyPr/>
        <a:lstStyle/>
        <a:p>
          <a:endParaRPr lang="en-US"/>
        </a:p>
      </dgm:t>
    </dgm:pt>
    <dgm:pt modelId="{9767D213-E6BF-4FB9-BD45-91704902CD48}" type="sibTrans" cxnId="{CCB68F98-3264-4E98-A487-62A8E2A607C6}">
      <dgm:prSet/>
      <dgm:spPr/>
      <dgm:t>
        <a:bodyPr/>
        <a:lstStyle/>
        <a:p>
          <a:endParaRPr lang="en-US"/>
        </a:p>
      </dgm:t>
    </dgm:pt>
    <dgm:pt modelId="{B35AB47D-5E31-43CB-BDA2-F6B67C9CD823}">
      <dgm:prSet phldrT="[Text]"/>
      <dgm:spPr/>
      <dgm:t>
        <a:bodyPr/>
        <a:lstStyle/>
        <a:p>
          <a:r>
            <a:rPr lang="en-US" dirty="0" smtClean="0"/>
            <a:t>Other standardized</a:t>
          </a:r>
        </a:p>
        <a:p>
          <a:r>
            <a:rPr lang="en-US" dirty="0" smtClean="0"/>
            <a:t>assessment</a:t>
          </a:r>
        </a:p>
      </dgm:t>
    </dgm:pt>
    <dgm:pt modelId="{BA682162-7D55-4B0B-AB50-FECC2EADF082}" type="sibTrans" cxnId="{B3C6A46B-0BE1-4AB8-AB83-4CB4A0AA3A50}">
      <dgm:prSet/>
      <dgm:spPr/>
      <dgm:t>
        <a:bodyPr/>
        <a:lstStyle/>
        <a:p>
          <a:endParaRPr lang="en-US"/>
        </a:p>
      </dgm:t>
    </dgm:pt>
    <dgm:pt modelId="{5FDAEE53-456E-489F-A2B2-AA114CFC354E}" type="parTrans" cxnId="{B3C6A46B-0BE1-4AB8-AB83-4CB4A0AA3A50}">
      <dgm:prSet/>
      <dgm:spPr/>
      <dgm:t>
        <a:bodyPr/>
        <a:lstStyle/>
        <a:p>
          <a:endParaRPr lang="en-US"/>
        </a:p>
      </dgm:t>
    </dgm:pt>
    <dgm:pt modelId="{5B31DB0D-0B07-4387-8142-32EF79E51D45}">
      <dgm:prSet/>
      <dgm:spPr>
        <a:solidFill>
          <a:schemeClr val="tx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 smtClean="0"/>
            <a:t>Work Samples</a:t>
          </a:r>
          <a:endParaRPr lang="en-US" dirty="0"/>
        </a:p>
      </dgm:t>
    </dgm:pt>
    <dgm:pt modelId="{E317AA9C-7E38-4F0E-A146-2A3CDBAAD15E}" type="sibTrans" cxnId="{5EF940E8-594C-4923-ADCD-D35822638755}">
      <dgm:prSet/>
      <dgm:spPr/>
      <dgm:t>
        <a:bodyPr/>
        <a:lstStyle/>
        <a:p>
          <a:endParaRPr lang="en-US"/>
        </a:p>
      </dgm:t>
    </dgm:pt>
    <dgm:pt modelId="{F1EF3CA7-F3C0-4258-B875-DB4A92088325}" type="parTrans" cxnId="{5EF940E8-594C-4923-ADCD-D35822638755}">
      <dgm:prSet/>
      <dgm:spPr/>
      <dgm:t>
        <a:bodyPr/>
        <a:lstStyle/>
        <a:p>
          <a:endParaRPr lang="en-US"/>
        </a:p>
      </dgm:t>
    </dgm:pt>
    <dgm:pt modelId="{582F2200-BED1-4BEE-8A74-4994A06C596C}">
      <dgm:prSet/>
      <dgm:spPr/>
      <dgm:t>
        <a:bodyPr/>
        <a:lstStyle/>
        <a:p>
          <a:r>
            <a:rPr lang="en-US" dirty="0" smtClean="0"/>
            <a:t>Other standardized assessment</a:t>
          </a:r>
          <a:endParaRPr lang="en-US" dirty="0"/>
        </a:p>
      </dgm:t>
    </dgm:pt>
    <dgm:pt modelId="{6DCBD0F8-FE3B-40CD-9F66-3E34904E2B6C}" type="sibTrans" cxnId="{476F20B2-07D5-451F-87DD-B142D0647D73}">
      <dgm:prSet/>
      <dgm:spPr/>
      <dgm:t>
        <a:bodyPr/>
        <a:lstStyle/>
        <a:p>
          <a:endParaRPr lang="en-US"/>
        </a:p>
      </dgm:t>
    </dgm:pt>
    <dgm:pt modelId="{478B9580-3DB9-4F04-ADAB-F3D111C07DC0}" type="parTrans" cxnId="{476F20B2-07D5-451F-87DD-B142D0647D73}">
      <dgm:prSet/>
      <dgm:spPr/>
      <dgm:t>
        <a:bodyPr/>
        <a:lstStyle/>
        <a:p>
          <a:endParaRPr lang="en-US"/>
        </a:p>
      </dgm:t>
    </dgm:pt>
    <dgm:pt modelId="{66C17E52-07A5-4076-A1C5-492358BED6C8}">
      <dgm:prSet phldrT="[Text]"/>
      <dgm:spPr>
        <a:solidFill>
          <a:schemeClr val="tx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 smtClean="0"/>
            <a:t>Work Samples</a:t>
          </a:r>
          <a:endParaRPr lang="en-US" dirty="0"/>
        </a:p>
      </dgm:t>
    </dgm:pt>
    <dgm:pt modelId="{B1211EEF-D9C9-47A3-A605-99E7F0FF8747}" type="sibTrans" cxnId="{290CAB95-24C8-48ED-98FA-C304635620CB}">
      <dgm:prSet/>
      <dgm:spPr/>
      <dgm:t>
        <a:bodyPr/>
        <a:lstStyle/>
        <a:p>
          <a:endParaRPr lang="en-US"/>
        </a:p>
      </dgm:t>
    </dgm:pt>
    <dgm:pt modelId="{009964E3-B1F1-4EB3-80AA-8FB75BED2098}" type="parTrans" cxnId="{290CAB95-24C8-48ED-98FA-C304635620CB}">
      <dgm:prSet/>
      <dgm:spPr/>
      <dgm:t>
        <a:bodyPr/>
        <a:lstStyle/>
        <a:p>
          <a:endParaRPr lang="en-US"/>
        </a:p>
      </dgm:t>
    </dgm:pt>
    <dgm:pt modelId="{2D3566FF-8B67-4A46-9DE7-B17C5032C851}" type="pres">
      <dgm:prSet presAssocID="{220865CB-5B84-4714-872A-F12D14EC4A7E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033710F5-D7CC-44D0-9797-F456A5E2B212}" type="pres">
      <dgm:prSet presAssocID="{E4C66D42-B073-4082-973A-66D32BBA68AA}" presName="posSpace" presStyleCnt="0"/>
      <dgm:spPr/>
    </dgm:pt>
    <dgm:pt modelId="{9675462D-0597-4905-949E-2D18C675E4F3}" type="pres">
      <dgm:prSet presAssocID="{E4C66D42-B073-4082-973A-66D32BBA68AA}" presName="vertFlow" presStyleCnt="0"/>
      <dgm:spPr/>
    </dgm:pt>
    <dgm:pt modelId="{9F9CF755-3181-40EE-BF7E-6F422AE8C9F4}" type="pres">
      <dgm:prSet presAssocID="{E4C66D42-B073-4082-973A-66D32BBA68AA}" presName="topSpace" presStyleCnt="0"/>
      <dgm:spPr/>
    </dgm:pt>
    <dgm:pt modelId="{F8724FBF-B8FF-49CE-81D4-80A34B3F7CBD}" type="pres">
      <dgm:prSet presAssocID="{E4C66D42-B073-4082-973A-66D32BBA68AA}" presName="firstComp" presStyleCnt="0"/>
      <dgm:spPr/>
    </dgm:pt>
    <dgm:pt modelId="{9A5D33A8-92AE-4F7E-AACD-642C2B382575}" type="pres">
      <dgm:prSet presAssocID="{E4C66D42-B073-4082-973A-66D32BBA68AA}" presName="firstChild" presStyleLbl="bgAccFollowNode1" presStyleIdx="0" presStyleCnt="6"/>
      <dgm:spPr/>
      <dgm:t>
        <a:bodyPr/>
        <a:lstStyle/>
        <a:p>
          <a:endParaRPr lang="en-US"/>
        </a:p>
      </dgm:t>
    </dgm:pt>
    <dgm:pt modelId="{A6489EEA-C5C6-4145-9B5A-EA4A40623249}" type="pres">
      <dgm:prSet presAssocID="{E4C66D42-B073-4082-973A-66D32BBA68AA}" presName="firstChildTx" presStyleLbl="b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151DBE-664A-482D-9DE7-A526D355DD12}" type="pres">
      <dgm:prSet presAssocID="{5B31DB0D-0B07-4387-8142-32EF79E51D45}" presName="comp" presStyleCnt="0"/>
      <dgm:spPr/>
    </dgm:pt>
    <dgm:pt modelId="{2BF88F7D-AEF2-4847-A279-B6FADF8E0E71}" type="pres">
      <dgm:prSet presAssocID="{5B31DB0D-0B07-4387-8142-32EF79E51D45}" presName="child" presStyleLbl="bgAccFollowNode1" presStyleIdx="1" presStyleCnt="6"/>
      <dgm:spPr/>
      <dgm:t>
        <a:bodyPr/>
        <a:lstStyle/>
        <a:p>
          <a:endParaRPr lang="en-US"/>
        </a:p>
      </dgm:t>
    </dgm:pt>
    <dgm:pt modelId="{9A5693C5-04FD-4F77-BC07-F1E50811348F}" type="pres">
      <dgm:prSet presAssocID="{5B31DB0D-0B07-4387-8142-32EF79E51D45}" presName="childTx" presStyleLbl="b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410AB5-3C43-4ED1-B2BF-9509AB9FF6B2}" type="pres">
      <dgm:prSet presAssocID="{B35AB47D-5E31-43CB-BDA2-F6B67C9CD823}" presName="comp" presStyleCnt="0"/>
      <dgm:spPr/>
    </dgm:pt>
    <dgm:pt modelId="{3455E93C-FB4F-4067-8F56-B9A0FC329B0C}" type="pres">
      <dgm:prSet presAssocID="{B35AB47D-5E31-43CB-BDA2-F6B67C9CD823}" presName="child" presStyleLbl="bgAccFollowNode1" presStyleIdx="2" presStyleCnt="6"/>
      <dgm:spPr/>
      <dgm:t>
        <a:bodyPr/>
        <a:lstStyle/>
        <a:p>
          <a:endParaRPr lang="en-US"/>
        </a:p>
      </dgm:t>
    </dgm:pt>
    <dgm:pt modelId="{E34EA313-5019-4EB5-85A1-CEEB72A05B20}" type="pres">
      <dgm:prSet presAssocID="{B35AB47D-5E31-43CB-BDA2-F6B67C9CD823}" presName="childTx" presStyleLbl="b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E04E59-9FEB-4416-A142-60D724ABBC72}" type="pres">
      <dgm:prSet presAssocID="{E4C66D42-B073-4082-973A-66D32BBA68AA}" presName="negSpace" presStyleCnt="0"/>
      <dgm:spPr/>
    </dgm:pt>
    <dgm:pt modelId="{1CE6DC13-C337-47C0-8512-0ADE1B1F75A0}" type="pres">
      <dgm:prSet presAssocID="{E4C66D42-B073-4082-973A-66D32BBA68AA}" presName="circle" presStyleLbl="node1" presStyleIdx="0" presStyleCnt="2"/>
      <dgm:spPr/>
      <dgm:t>
        <a:bodyPr/>
        <a:lstStyle/>
        <a:p>
          <a:endParaRPr lang="en-US"/>
        </a:p>
      </dgm:t>
    </dgm:pt>
    <dgm:pt modelId="{E1FFBEF3-050A-4DBE-8DC6-46FEE4E0FA09}" type="pres">
      <dgm:prSet presAssocID="{D1C06A13-5C72-4BAD-8792-B6CFEB028156}" presName="transSpace" presStyleCnt="0"/>
      <dgm:spPr/>
    </dgm:pt>
    <dgm:pt modelId="{4E0C1FE1-DC6D-4C4A-9726-9036DC4CA519}" type="pres">
      <dgm:prSet presAssocID="{44458172-AECF-4CD2-9739-258792F61C31}" presName="posSpace" presStyleCnt="0"/>
      <dgm:spPr/>
    </dgm:pt>
    <dgm:pt modelId="{3630E800-2D3F-40E3-B62B-6CDC29424B45}" type="pres">
      <dgm:prSet presAssocID="{44458172-AECF-4CD2-9739-258792F61C31}" presName="vertFlow" presStyleCnt="0"/>
      <dgm:spPr/>
    </dgm:pt>
    <dgm:pt modelId="{2A13ACCF-8AB2-4083-8021-B490ED89F6EA}" type="pres">
      <dgm:prSet presAssocID="{44458172-AECF-4CD2-9739-258792F61C31}" presName="topSpace" presStyleCnt="0"/>
      <dgm:spPr/>
    </dgm:pt>
    <dgm:pt modelId="{77B805C2-7CBD-4BFA-830A-0874050EF39F}" type="pres">
      <dgm:prSet presAssocID="{44458172-AECF-4CD2-9739-258792F61C31}" presName="firstComp" presStyleCnt="0"/>
      <dgm:spPr/>
    </dgm:pt>
    <dgm:pt modelId="{EB4AC97F-EB88-438F-9488-705FF808DC0D}" type="pres">
      <dgm:prSet presAssocID="{44458172-AECF-4CD2-9739-258792F61C31}" presName="firstChild" presStyleLbl="bgAccFollowNode1" presStyleIdx="3" presStyleCnt="6"/>
      <dgm:spPr/>
      <dgm:t>
        <a:bodyPr/>
        <a:lstStyle/>
        <a:p>
          <a:endParaRPr lang="en-US"/>
        </a:p>
      </dgm:t>
    </dgm:pt>
    <dgm:pt modelId="{192C9553-459E-414C-BA58-0CE9872CEBF3}" type="pres">
      <dgm:prSet presAssocID="{44458172-AECF-4CD2-9739-258792F61C31}" presName="firstChildTx" presStyleLbl="b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A0AEB5-3E2B-4DD4-9548-6E99F6CA8DF3}" type="pres">
      <dgm:prSet presAssocID="{66C17E52-07A5-4076-A1C5-492358BED6C8}" presName="comp" presStyleCnt="0"/>
      <dgm:spPr/>
    </dgm:pt>
    <dgm:pt modelId="{07C936C5-B61A-4D45-AE0E-4BA1C978B80B}" type="pres">
      <dgm:prSet presAssocID="{66C17E52-07A5-4076-A1C5-492358BED6C8}" presName="child" presStyleLbl="bgAccFollowNode1" presStyleIdx="4" presStyleCnt="6" custLinFactNeighborX="103" custLinFactNeighborY="-26"/>
      <dgm:spPr/>
      <dgm:t>
        <a:bodyPr/>
        <a:lstStyle/>
        <a:p>
          <a:endParaRPr lang="en-US"/>
        </a:p>
      </dgm:t>
    </dgm:pt>
    <dgm:pt modelId="{811B6825-22E4-4D5F-9C22-6B301575FEA1}" type="pres">
      <dgm:prSet presAssocID="{66C17E52-07A5-4076-A1C5-492358BED6C8}" presName="childTx" presStyleLbl="b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05CFDE-B14F-41BA-812A-1CBB150F3884}" type="pres">
      <dgm:prSet presAssocID="{582F2200-BED1-4BEE-8A74-4994A06C596C}" presName="comp" presStyleCnt="0"/>
      <dgm:spPr/>
    </dgm:pt>
    <dgm:pt modelId="{805E1C39-3A73-47CE-B28C-2809515B667B}" type="pres">
      <dgm:prSet presAssocID="{582F2200-BED1-4BEE-8A74-4994A06C596C}" presName="child" presStyleLbl="bgAccFollowNode1" presStyleIdx="5" presStyleCnt="6"/>
      <dgm:spPr/>
      <dgm:t>
        <a:bodyPr/>
        <a:lstStyle/>
        <a:p>
          <a:endParaRPr lang="en-US"/>
        </a:p>
      </dgm:t>
    </dgm:pt>
    <dgm:pt modelId="{BFC54A0F-EE5B-4B70-8F76-0245B25780B5}" type="pres">
      <dgm:prSet presAssocID="{582F2200-BED1-4BEE-8A74-4994A06C596C}" presName="childTx" presStyleLbl="b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AB23A1-FB3E-4220-80BF-8DE7D0B61071}" type="pres">
      <dgm:prSet presAssocID="{44458172-AECF-4CD2-9739-258792F61C31}" presName="negSpace" presStyleCnt="0"/>
      <dgm:spPr/>
    </dgm:pt>
    <dgm:pt modelId="{27DDD97B-D632-4596-9EC7-0F8AACD785B9}" type="pres">
      <dgm:prSet presAssocID="{44458172-AECF-4CD2-9739-258792F61C31}" presName="circle" presStyleLbl="node1" presStyleIdx="1" presStyleCnt="2"/>
      <dgm:spPr/>
      <dgm:t>
        <a:bodyPr/>
        <a:lstStyle/>
        <a:p>
          <a:endParaRPr lang="en-US"/>
        </a:p>
      </dgm:t>
    </dgm:pt>
  </dgm:ptLst>
  <dgm:cxnLst>
    <dgm:cxn modelId="{CCB68F98-3264-4E98-A487-62A8E2A607C6}" srcId="{44458172-AECF-4CD2-9739-258792F61C31}" destId="{45A756A8-837B-4B59-8B5A-9FCCF8A058D7}" srcOrd="0" destOrd="0" parTransId="{6C2ACF48-5574-435D-8AB1-F9B39F676C14}" sibTransId="{9767D213-E6BF-4FB9-BD45-91704902CD48}"/>
    <dgm:cxn modelId="{9DAD8661-5F5B-43C5-A4E5-E1B78C9A6624}" type="presOf" srcId="{66C17E52-07A5-4076-A1C5-492358BED6C8}" destId="{811B6825-22E4-4D5F-9C22-6B301575FEA1}" srcOrd="1" destOrd="0" presId="urn:microsoft.com/office/officeart/2005/8/layout/hList9"/>
    <dgm:cxn modelId="{5DEDA2D5-6D95-4BE6-9C39-4F3FEF3BB200}" type="presOf" srcId="{B35AB47D-5E31-43CB-BDA2-F6B67C9CD823}" destId="{E34EA313-5019-4EB5-85A1-CEEB72A05B20}" srcOrd="1" destOrd="0" presId="urn:microsoft.com/office/officeart/2005/8/layout/hList9"/>
    <dgm:cxn modelId="{ED807D1F-E39B-4EB8-9E52-8D55275D1B95}" type="presOf" srcId="{45A756A8-837B-4B59-8B5A-9FCCF8A058D7}" destId="{EB4AC97F-EB88-438F-9488-705FF808DC0D}" srcOrd="0" destOrd="0" presId="urn:microsoft.com/office/officeart/2005/8/layout/hList9"/>
    <dgm:cxn modelId="{B6D2AE9E-6960-40AD-A1BC-ADE62B1ADBA2}" srcId="{220865CB-5B84-4714-872A-F12D14EC4A7E}" destId="{E4C66D42-B073-4082-973A-66D32BBA68AA}" srcOrd="0" destOrd="0" parTransId="{4613FBED-FE64-4359-B75C-FB321BC15F23}" sibTransId="{D1C06A13-5C72-4BAD-8792-B6CFEB028156}"/>
    <dgm:cxn modelId="{5346D0F4-6BE4-42FC-840B-5879DC7F1B59}" type="presOf" srcId="{220865CB-5B84-4714-872A-F12D14EC4A7E}" destId="{2D3566FF-8B67-4A46-9DE7-B17C5032C851}" srcOrd="0" destOrd="0" presId="urn:microsoft.com/office/officeart/2005/8/layout/hList9"/>
    <dgm:cxn modelId="{D4E1D7E9-D3D1-46E2-9D4E-AB1761DE4F86}" type="presOf" srcId="{B35AB47D-5E31-43CB-BDA2-F6B67C9CD823}" destId="{3455E93C-FB4F-4067-8F56-B9A0FC329B0C}" srcOrd="0" destOrd="0" presId="urn:microsoft.com/office/officeart/2005/8/layout/hList9"/>
    <dgm:cxn modelId="{C55E09D3-5A90-45B9-BA09-2543685DFB96}" type="presOf" srcId="{5B31DB0D-0B07-4387-8142-32EF79E51D45}" destId="{2BF88F7D-AEF2-4847-A279-B6FADF8E0E71}" srcOrd="0" destOrd="0" presId="urn:microsoft.com/office/officeart/2005/8/layout/hList9"/>
    <dgm:cxn modelId="{5EF940E8-594C-4923-ADCD-D35822638755}" srcId="{E4C66D42-B073-4082-973A-66D32BBA68AA}" destId="{5B31DB0D-0B07-4387-8142-32EF79E51D45}" srcOrd="1" destOrd="0" parTransId="{F1EF3CA7-F3C0-4258-B875-DB4A92088325}" sibTransId="{E317AA9C-7E38-4F0E-A146-2A3CDBAAD15E}"/>
    <dgm:cxn modelId="{FCF40F99-A83B-456B-B1CC-451BA32A6FC8}" type="presOf" srcId="{E4C66D42-B073-4082-973A-66D32BBA68AA}" destId="{1CE6DC13-C337-47C0-8512-0ADE1B1F75A0}" srcOrd="0" destOrd="0" presId="urn:microsoft.com/office/officeart/2005/8/layout/hList9"/>
    <dgm:cxn modelId="{C04998AD-16A5-40F7-9A8F-1868E03CA5A9}" type="presOf" srcId="{44458172-AECF-4CD2-9739-258792F61C31}" destId="{27DDD97B-D632-4596-9EC7-0F8AACD785B9}" srcOrd="0" destOrd="0" presId="urn:microsoft.com/office/officeart/2005/8/layout/hList9"/>
    <dgm:cxn modelId="{B3C6A46B-0BE1-4AB8-AB83-4CB4A0AA3A50}" srcId="{E4C66D42-B073-4082-973A-66D32BBA68AA}" destId="{B35AB47D-5E31-43CB-BDA2-F6B67C9CD823}" srcOrd="2" destOrd="0" parTransId="{5FDAEE53-456E-489F-A2B2-AA114CFC354E}" sibTransId="{BA682162-7D55-4B0B-AB50-FECC2EADF082}"/>
    <dgm:cxn modelId="{4D2054EB-2C48-4696-96DC-3C78211A3697}" type="presOf" srcId="{66C17E52-07A5-4076-A1C5-492358BED6C8}" destId="{07C936C5-B61A-4D45-AE0E-4BA1C978B80B}" srcOrd="0" destOrd="0" presId="urn:microsoft.com/office/officeart/2005/8/layout/hList9"/>
    <dgm:cxn modelId="{64591632-EA7A-4C50-BA0D-501D4A1A0738}" type="presOf" srcId="{5B31DB0D-0B07-4387-8142-32EF79E51D45}" destId="{9A5693C5-04FD-4F77-BC07-F1E50811348F}" srcOrd="1" destOrd="0" presId="urn:microsoft.com/office/officeart/2005/8/layout/hList9"/>
    <dgm:cxn modelId="{CABA05B9-2CFC-4AF7-A270-D326D0723B5E}" type="presOf" srcId="{C00869B0-ECAE-4C42-99A4-2C5A8F7AD33F}" destId="{A6489EEA-C5C6-4145-9B5A-EA4A40623249}" srcOrd="1" destOrd="0" presId="urn:microsoft.com/office/officeart/2005/8/layout/hList9"/>
    <dgm:cxn modelId="{E5497AB1-BC5C-420E-938A-BD535462F713}" srcId="{E4C66D42-B073-4082-973A-66D32BBA68AA}" destId="{C00869B0-ECAE-4C42-99A4-2C5A8F7AD33F}" srcOrd="0" destOrd="0" parTransId="{7EE72D5C-96BC-48C6-8B2B-6B8C28DFBE33}" sibTransId="{52ABC54E-5CA4-4C54-8C28-F8F47FE57ACF}"/>
    <dgm:cxn modelId="{476F20B2-07D5-451F-87DD-B142D0647D73}" srcId="{44458172-AECF-4CD2-9739-258792F61C31}" destId="{582F2200-BED1-4BEE-8A74-4994A06C596C}" srcOrd="2" destOrd="0" parTransId="{478B9580-3DB9-4F04-ADAB-F3D111C07DC0}" sibTransId="{6DCBD0F8-FE3B-40CD-9F66-3E34904E2B6C}"/>
    <dgm:cxn modelId="{006F92F9-50B6-4369-8D83-76985288B54F}" type="presOf" srcId="{582F2200-BED1-4BEE-8A74-4994A06C596C}" destId="{805E1C39-3A73-47CE-B28C-2809515B667B}" srcOrd="0" destOrd="0" presId="urn:microsoft.com/office/officeart/2005/8/layout/hList9"/>
    <dgm:cxn modelId="{290CAB95-24C8-48ED-98FA-C304635620CB}" srcId="{44458172-AECF-4CD2-9739-258792F61C31}" destId="{66C17E52-07A5-4076-A1C5-492358BED6C8}" srcOrd="1" destOrd="0" parTransId="{009964E3-B1F1-4EB3-80AA-8FB75BED2098}" sibTransId="{B1211EEF-D9C9-47A3-A605-99E7F0FF8747}"/>
    <dgm:cxn modelId="{7AFB9D65-5C0B-4450-A91C-B823A8014F4A}" type="presOf" srcId="{582F2200-BED1-4BEE-8A74-4994A06C596C}" destId="{BFC54A0F-EE5B-4B70-8F76-0245B25780B5}" srcOrd="1" destOrd="0" presId="urn:microsoft.com/office/officeart/2005/8/layout/hList9"/>
    <dgm:cxn modelId="{FD6B1D4E-E81D-419C-82B1-8515B4F365E0}" srcId="{220865CB-5B84-4714-872A-F12D14EC4A7E}" destId="{44458172-AECF-4CD2-9739-258792F61C31}" srcOrd="1" destOrd="0" parTransId="{3649646B-6906-4F00-BDB1-8DECF3192C26}" sibTransId="{2D20915A-5E83-4991-AE10-4762221E7412}"/>
    <dgm:cxn modelId="{E684FD9D-4947-44B1-8779-8062BCE636B7}" type="presOf" srcId="{45A756A8-837B-4B59-8B5A-9FCCF8A058D7}" destId="{192C9553-459E-414C-BA58-0CE9872CEBF3}" srcOrd="1" destOrd="0" presId="urn:microsoft.com/office/officeart/2005/8/layout/hList9"/>
    <dgm:cxn modelId="{B4716542-9521-4020-8E9A-949E68AB5749}" type="presOf" srcId="{C00869B0-ECAE-4C42-99A4-2C5A8F7AD33F}" destId="{9A5D33A8-92AE-4F7E-AACD-642C2B382575}" srcOrd="0" destOrd="0" presId="urn:microsoft.com/office/officeart/2005/8/layout/hList9"/>
    <dgm:cxn modelId="{001B0CE7-D663-414D-8C10-3121ADEFFAE7}" type="presParOf" srcId="{2D3566FF-8B67-4A46-9DE7-B17C5032C851}" destId="{033710F5-D7CC-44D0-9797-F456A5E2B212}" srcOrd="0" destOrd="0" presId="urn:microsoft.com/office/officeart/2005/8/layout/hList9"/>
    <dgm:cxn modelId="{A06C96EC-3474-4E1D-B1AF-C70926DBE5E0}" type="presParOf" srcId="{2D3566FF-8B67-4A46-9DE7-B17C5032C851}" destId="{9675462D-0597-4905-949E-2D18C675E4F3}" srcOrd="1" destOrd="0" presId="urn:microsoft.com/office/officeart/2005/8/layout/hList9"/>
    <dgm:cxn modelId="{229D1F18-67E2-47AD-9539-CFDB2AFCF4E6}" type="presParOf" srcId="{9675462D-0597-4905-949E-2D18C675E4F3}" destId="{9F9CF755-3181-40EE-BF7E-6F422AE8C9F4}" srcOrd="0" destOrd="0" presId="urn:microsoft.com/office/officeart/2005/8/layout/hList9"/>
    <dgm:cxn modelId="{5DC86EBA-AFD7-4B0C-A100-1D3D65D8B68B}" type="presParOf" srcId="{9675462D-0597-4905-949E-2D18C675E4F3}" destId="{F8724FBF-B8FF-49CE-81D4-80A34B3F7CBD}" srcOrd="1" destOrd="0" presId="urn:microsoft.com/office/officeart/2005/8/layout/hList9"/>
    <dgm:cxn modelId="{E7075520-3483-4E52-9DFD-148F27A34256}" type="presParOf" srcId="{F8724FBF-B8FF-49CE-81D4-80A34B3F7CBD}" destId="{9A5D33A8-92AE-4F7E-AACD-642C2B382575}" srcOrd="0" destOrd="0" presId="urn:microsoft.com/office/officeart/2005/8/layout/hList9"/>
    <dgm:cxn modelId="{8736D169-91C1-470F-9FF1-A998C7ACFD7D}" type="presParOf" srcId="{F8724FBF-B8FF-49CE-81D4-80A34B3F7CBD}" destId="{A6489EEA-C5C6-4145-9B5A-EA4A40623249}" srcOrd="1" destOrd="0" presId="urn:microsoft.com/office/officeart/2005/8/layout/hList9"/>
    <dgm:cxn modelId="{C48AF363-E58B-45FA-A766-525A318979E5}" type="presParOf" srcId="{9675462D-0597-4905-949E-2D18C675E4F3}" destId="{04151DBE-664A-482D-9DE7-A526D355DD12}" srcOrd="2" destOrd="0" presId="urn:microsoft.com/office/officeart/2005/8/layout/hList9"/>
    <dgm:cxn modelId="{52AD9C3E-E1DA-404F-B731-0F71A01DC8FE}" type="presParOf" srcId="{04151DBE-664A-482D-9DE7-A526D355DD12}" destId="{2BF88F7D-AEF2-4847-A279-B6FADF8E0E71}" srcOrd="0" destOrd="0" presId="urn:microsoft.com/office/officeart/2005/8/layout/hList9"/>
    <dgm:cxn modelId="{1045F261-C3DA-48E0-AF69-C80F82ACC4EE}" type="presParOf" srcId="{04151DBE-664A-482D-9DE7-A526D355DD12}" destId="{9A5693C5-04FD-4F77-BC07-F1E50811348F}" srcOrd="1" destOrd="0" presId="urn:microsoft.com/office/officeart/2005/8/layout/hList9"/>
    <dgm:cxn modelId="{E73D4D7D-30FA-43FA-B9A0-5E483D14BC71}" type="presParOf" srcId="{9675462D-0597-4905-949E-2D18C675E4F3}" destId="{54410AB5-3C43-4ED1-B2BF-9509AB9FF6B2}" srcOrd="3" destOrd="0" presId="urn:microsoft.com/office/officeart/2005/8/layout/hList9"/>
    <dgm:cxn modelId="{9F32C991-1410-41F9-A307-17C5418AD97E}" type="presParOf" srcId="{54410AB5-3C43-4ED1-B2BF-9509AB9FF6B2}" destId="{3455E93C-FB4F-4067-8F56-B9A0FC329B0C}" srcOrd="0" destOrd="0" presId="urn:microsoft.com/office/officeart/2005/8/layout/hList9"/>
    <dgm:cxn modelId="{831AD2CB-9871-4143-902B-B6C4AA872D7F}" type="presParOf" srcId="{54410AB5-3C43-4ED1-B2BF-9509AB9FF6B2}" destId="{E34EA313-5019-4EB5-85A1-CEEB72A05B20}" srcOrd="1" destOrd="0" presId="urn:microsoft.com/office/officeart/2005/8/layout/hList9"/>
    <dgm:cxn modelId="{1E9A006E-895C-4FC7-A43F-3D1608A90C56}" type="presParOf" srcId="{2D3566FF-8B67-4A46-9DE7-B17C5032C851}" destId="{5FE04E59-9FEB-4416-A142-60D724ABBC72}" srcOrd="2" destOrd="0" presId="urn:microsoft.com/office/officeart/2005/8/layout/hList9"/>
    <dgm:cxn modelId="{245A56C1-34F6-4DDA-970F-98DBF043731A}" type="presParOf" srcId="{2D3566FF-8B67-4A46-9DE7-B17C5032C851}" destId="{1CE6DC13-C337-47C0-8512-0ADE1B1F75A0}" srcOrd="3" destOrd="0" presId="urn:microsoft.com/office/officeart/2005/8/layout/hList9"/>
    <dgm:cxn modelId="{7202BBB9-2894-43D1-B71C-9A197F8C4841}" type="presParOf" srcId="{2D3566FF-8B67-4A46-9DE7-B17C5032C851}" destId="{E1FFBEF3-050A-4DBE-8DC6-46FEE4E0FA09}" srcOrd="4" destOrd="0" presId="urn:microsoft.com/office/officeart/2005/8/layout/hList9"/>
    <dgm:cxn modelId="{D457FFCB-7F88-4ACC-85FD-13AB7F861F7F}" type="presParOf" srcId="{2D3566FF-8B67-4A46-9DE7-B17C5032C851}" destId="{4E0C1FE1-DC6D-4C4A-9726-9036DC4CA519}" srcOrd="5" destOrd="0" presId="urn:microsoft.com/office/officeart/2005/8/layout/hList9"/>
    <dgm:cxn modelId="{9B41BA34-17E2-4B2C-B9D0-DF6BF17CF1CE}" type="presParOf" srcId="{2D3566FF-8B67-4A46-9DE7-B17C5032C851}" destId="{3630E800-2D3F-40E3-B62B-6CDC29424B45}" srcOrd="6" destOrd="0" presId="urn:microsoft.com/office/officeart/2005/8/layout/hList9"/>
    <dgm:cxn modelId="{35FF4C57-93BC-49D0-A56A-CA716608AEBB}" type="presParOf" srcId="{3630E800-2D3F-40E3-B62B-6CDC29424B45}" destId="{2A13ACCF-8AB2-4083-8021-B490ED89F6EA}" srcOrd="0" destOrd="0" presId="urn:microsoft.com/office/officeart/2005/8/layout/hList9"/>
    <dgm:cxn modelId="{590578E1-F0F5-4BB7-97B2-47E439BBA7A7}" type="presParOf" srcId="{3630E800-2D3F-40E3-B62B-6CDC29424B45}" destId="{77B805C2-7CBD-4BFA-830A-0874050EF39F}" srcOrd="1" destOrd="0" presId="urn:microsoft.com/office/officeart/2005/8/layout/hList9"/>
    <dgm:cxn modelId="{D02D24DF-16BA-4FD9-9B81-4883F5ECF784}" type="presParOf" srcId="{77B805C2-7CBD-4BFA-830A-0874050EF39F}" destId="{EB4AC97F-EB88-438F-9488-705FF808DC0D}" srcOrd="0" destOrd="0" presId="urn:microsoft.com/office/officeart/2005/8/layout/hList9"/>
    <dgm:cxn modelId="{C9E0D3C4-9DBE-48A0-AA58-DC8CE78202C9}" type="presParOf" srcId="{77B805C2-7CBD-4BFA-830A-0874050EF39F}" destId="{192C9553-459E-414C-BA58-0CE9872CEBF3}" srcOrd="1" destOrd="0" presId="urn:microsoft.com/office/officeart/2005/8/layout/hList9"/>
    <dgm:cxn modelId="{7EA12D82-F6E0-4BC3-82B9-CEDAA832A4C1}" type="presParOf" srcId="{3630E800-2D3F-40E3-B62B-6CDC29424B45}" destId="{74A0AEB5-3E2B-4DD4-9548-6E99F6CA8DF3}" srcOrd="2" destOrd="0" presId="urn:microsoft.com/office/officeart/2005/8/layout/hList9"/>
    <dgm:cxn modelId="{15E9DE66-78CB-4598-A371-4CA64FDB6978}" type="presParOf" srcId="{74A0AEB5-3E2B-4DD4-9548-6E99F6CA8DF3}" destId="{07C936C5-B61A-4D45-AE0E-4BA1C978B80B}" srcOrd="0" destOrd="0" presId="urn:microsoft.com/office/officeart/2005/8/layout/hList9"/>
    <dgm:cxn modelId="{87C91E3F-D1B6-480C-8ECF-8F6B96AEFFD3}" type="presParOf" srcId="{74A0AEB5-3E2B-4DD4-9548-6E99F6CA8DF3}" destId="{811B6825-22E4-4D5F-9C22-6B301575FEA1}" srcOrd="1" destOrd="0" presId="urn:microsoft.com/office/officeart/2005/8/layout/hList9"/>
    <dgm:cxn modelId="{ED55FA0C-4A13-4BFC-9C9B-91974435F8E2}" type="presParOf" srcId="{3630E800-2D3F-40E3-B62B-6CDC29424B45}" destId="{3B05CFDE-B14F-41BA-812A-1CBB150F3884}" srcOrd="3" destOrd="0" presId="urn:microsoft.com/office/officeart/2005/8/layout/hList9"/>
    <dgm:cxn modelId="{A82CE26C-528C-4AFF-BECC-C31BD3CF24DC}" type="presParOf" srcId="{3B05CFDE-B14F-41BA-812A-1CBB150F3884}" destId="{805E1C39-3A73-47CE-B28C-2809515B667B}" srcOrd="0" destOrd="0" presId="urn:microsoft.com/office/officeart/2005/8/layout/hList9"/>
    <dgm:cxn modelId="{1BD3619E-EF05-4EDA-B824-A5E8617EB000}" type="presParOf" srcId="{3B05CFDE-B14F-41BA-812A-1CBB150F3884}" destId="{BFC54A0F-EE5B-4B70-8F76-0245B25780B5}" srcOrd="1" destOrd="0" presId="urn:microsoft.com/office/officeart/2005/8/layout/hList9"/>
    <dgm:cxn modelId="{31B27051-A41F-46FA-AF7A-CE1C91D4EE0D}" type="presParOf" srcId="{2D3566FF-8B67-4A46-9DE7-B17C5032C851}" destId="{83AB23A1-FB3E-4220-80BF-8DE7D0B61071}" srcOrd="7" destOrd="0" presId="urn:microsoft.com/office/officeart/2005/8/layout/hList9"/>
    <dgm:cxn modelId="{F9569C22-C2C0-4CC0-B35A-98ADA53DD978}" type="presParOf" srcId="{2D3566FF-8B67-4A46-9DE7-B17C5032C851}" destId="{27DDD97B-D632-4596-9EC7-0F8AACD785B9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5D33A8-92AE-4F7E-AACD-642C2B382575}">
      <dsp:nvSpPr>
        <dsp:cNvPr id="0" name=""/>
        <dsp:cNvSpPr/>
      </dsp:nvSpPr>
      <dsp:spPr>
        <a:xfrm>
          <a:off x="1131570" y="404295"/>
          <a:ext cx="1510903" cy="10077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OAKS</a:t>
          </a:r>
          <a:endParaRPr lang="en-US" sz="1400" kern="1200" dirty="0"/>
        </a:p>
      </dsp:txBody>
      <dsp:txXfrm>
        <a:off x="1373314" y="404295"/>
        <a:ext cx="1269158" cy="1007772"/>
      </dsp:txXfrm>
    </dsp:sp>
    <dsp:sp modelId="{2BF88F7D-AEF2-4847-A279-B6FADF8E0E71}">
      <dsp:nvSpPr>
        <dsp:cNvPr id="0" name=""/>
        <dsp:cNvSpPr/>
      </dsp:nvSpPr>
      <dsp:spPr>
        <a:xfrm>
          <a:off x="1131570" y="1412067"/>
          <a:ext cx="1510903" cy="1007772"/>
        </a:xfrm>
        <a:prstGeom prst="rect">
          <a:avLst/>
        </a:prstGeom>
        <a:solidFill>
          <a:schemeClr val="tx2">
            <a:lumMod val="40000"/>
            <a:lumOff val="6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Work Samples</a:t>
          </a:r>
          <a:endParaRPr lang="en-US" sz="1400" kern="1200" dirty="0"/>
        </a:p>
      </dsp:txBody>
      <dsp:txXfrm>
        <a:off x="1373314" y="1412067"/>
        <a:ext cx="1269158" cy="1007772"/>
      </dsp:txXfrm>
    </dsp:sp>
    <dsp:sp modelId="{3455E93C-FB4F-4067-8F56-B9A0FC329B0C}">
      <dsp:nvSpPr>
        <dsp:cNvPr id="0" name=""/>
        <dsp:cNvSpPr/>
      </dsp:nvSpPr>
      <dsp:spPr>
        <a:xfrm>
          <a:off x="1131570" y="2419839"/>
          <a:ext cx="1510903" cy="10077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Other standardized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assessment</a:t>
          </a:r>
        </a:p>
      </dsp:txBody>
      <dsp:txXfrm>
        <a:off x="1373314" y="2419839"/>
        <a:ext cx="1269158" cy="1007772"/>
      </dsp:txXfrm>
    </dsp:sp>
    <dsp:sp modelId="{1CE6DC13-C337-47C0-8512-0ADE1B1F75A0}">
      <dsp:nvSpPr>
        <dsp:cNvPr id="0" name=""/>
        <dsp:cNvSpPr/>
      </dsp:nvSpPr>
      <dsp:spPr>
        <a:xfrm>
          <a:off x="325755" y="1387"/>
          <a:ext cx="1007268" cy="100726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1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Through 2013-2014 academic year</a:t>
          </a:r>
        </a:p>
      </dsp:txBody>
      <dsp:txXfrm>
        <a:off x="473266" y="148898"/>
        <a:ext cx="712246" cy="712246"/>
      </dsp:txXfrm>
    </dsp:sp>
    <dsp:sp modelId="{EB4AC97F-EB88-438F-9488-705FF808DC0D}">
      <dsp:nvSpPr>
        <dsp:cNvPr id="0" name=""/>
        <dsp:cNvSpPr/>
      </dsp:nvSpPr>
      <dsp:spPr>
        <a:xfrm>
          <a:off x="3649741" y="404295"/>
          <a:ext cx="1510903" cy="10077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smtClean="0"/>
            <a:t>Smarter Balanced</a:t>
          </a:r>
          <a:endParaRPr lang="en-US" sz="1400" kern="1200" dirty="0"/>
        </a:p>
      </dsp:txBody>
      <dsp:txXfrm>
        <a:off x="3891486" y="404295"/>
        <a:ext cx="1269158" cy="1007772"/>
      </dsp:txXfrm>
    </dsp:sp>
    <dsp:sp modelId="{07C936C5-B61A-4D45-AE0E-4BA1C978B80B}">
      <dsp:nvSpPr>
        <dsp:cNvPr id="0" name=""/>
        <dsp:cNvSpPr/>
      </dsp:nvSpPr>
      <dsp:spPr>
        <a:xfrm>
          <a:off x="3651298" y="1411805"/>
          <a:ext cx="1510903" cy="1007772"/>
        </a:xfrm>
        <a:prstGeom prst="rect">
          <a:avLst/>
        </a:prstGeom>
        <a:solidFill>
          <a:schemeClr val="tx2">
            <a:lumMod val="40000"/>
            <a:lumOff val="6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Work Samples</a:t>
          </a:r>
          <a:endParaRPr lang="en-US" sz="1400" kern="1200" dirty="0"/>
        </a:p>
      </dsp:txBody>
      <dsp:txXfrm>
        <a:off x="3893042" y="1411805"/>
        <a:ext cx="1269158" cy="1007772"/>
      </dsp:txXfrm>
    </dsp:sp>
    <dsp:sp modelId="{805E1C39-3A73-47CE-B28C-2809515B667B}">
      <dsp:nvSpPr>
        <dsp:cNvPr id="0" name=""/>
        <dsp:cNvSpPr/>
      </dsp:nvSpPr>
      <dsp:spPr>
        <a:xfrm>
          <a:off x="3649741" y="2419839"/>
          <a:ext cx="1510903" cy="10077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Other standardized assessment</a:t>
          </a:r>
          <a:endParaRPr lang="en-US" sz="1400" kern="1200" dirty="0"/>
        </a:p>
      </dsp:txBody>
      <dsp:txXfrm>
        <a:off x="3891486" y="2419839"/>
        <a:ext cx="1269158" cy="1007772"/>
      </dsp:txXfrm>
    </dsp:sp>
    <dsp:sp modelId="{27DDD97B-D632-4596-9EC7-0F8AACD785B9}">
      <dsp:nvSpPr>
        <dsp:cNvPr id="0" name=""/>
        <dsp:cNvSpPr/>
      </dsp:nvSpPr>
      <dsp:spPr>
        <a:xfrm>
          <a:off x="2843926" y="1387"/>
          <a:ext cx="1007268" cy="100726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1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2014-2015 academic year and beyond</a:t>
          </a:r>
        </a:p>
      </dsp:txBody>
      <dsp:txXfrm>
        <a:off x="2991437" y="148898"/>
        <a:ext cx="712246" cy="7122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5D33A8-92AE-4F7E-AACD-642C2B382575}">
      <dsp:nvSpPr>
        <dsp:cNvPr id="0" name=""/>
        <dsp:cNvSpPr/>
      </dsp:nvSpPr>
      <dsp:spPr>
        <a:xfrm>
          <a:off x="1131570" y="404295"/>
          <a:ext cx="1510903" cy="10077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OAKS</a:t>
          </a:r>
          <a:endParaRPr lang="en-US" sz="1400" kern="1200" dirty="0"/>
        </a:p>
      </dsp:txBody>
      <dsp:txXfrm>
        <a:off x="1373314" y="404295"/>
        <a:ext cx="1269158" cy="1007772"/>
      </dsp:txXfrm>
    </dsp:sp>
    <dsp:sp modelId="{2BF88F7D-AEF2-4847-A279-B6FADF8E0E71}">
      <dsp:nvSpPr>
        <dsp:cNvPr id="0" name=""/>
        <dsp:cNvSpPr/>
      </dsp:nvSpPr>
      <dsp:spPr>
        <a:xfrm>
          <a:off x="1131570" y="1412067"/>
          <a:ext cx="1510903" cy="1007772"/>
        </a:xfrm>
        <a:prstGeom prst="rect">
          <a:avLst/>
        </a:prstGeom>
        <a:solidFill>
          <a:schemeClr val="tx2">
            <a:lumMod val="40000"/>
            <a:lumOff val="60000"/>
            <a:alpha val="9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Work Samples</a:t>
          </a:r>
          <a:endParaRPr lang="en-US" sz="1400" kern="1200" dirty="0"/>
        </a:p>
      </dsp:txBody>
      <dsp:txXfrm>
        <a:off x="1373314" y="1412067"/>
        <a:ext cx="1269158" cy="1007772"/>
      </dsp:txXfrm>
    </dsp:sp>
    <dsp:sp modelId="{3455E93C-FB4F-4067-8F56-B9A0FC329B0C}">
      <dsp:nvSpPr>
        <dsp:cNvPr id="0" name=""/>
        <dsp:cNvSpPr/>
      </dsp:nvSpPr>
      <dsp:spPr>
        <a:xfrm>
          <a:off x="1131570" y="2419839"/>
          <a:ext cx="1510903" cy="10077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Other standardized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assessment</a:t>
          </a:r>
        </a:p>
      </dsp:txBody>
      <dsp:txXfrm>
        <a:off x="1373314" y="2419839"/>
        <a:ext cx="1269158" cy="1007772"/>
      </dsp:txXfrm>
    </dsp:sp>
    <dsp:sp modelId="{1CE6DC13-C337-47C0-8512-0ADE1B1F75A0}">
      <dsp:nvSpPr>
        <dsp:cNvPr id="0" name=""/>
        <dsp:cNvSpPr/>
      </dsp:nvSpPr>
      <dsp:spPr>
        <a:xfrm>
          <a:off x="325755" y="1387"/>
          <a:ext cx="1007268" cy="100726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1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Through 2013-2014 academic year</a:t>
          </a:r>
        </a:p>
      </dsp:txBody>
      <dsp:txXfrm>
        <a:off x="473266" y="148898"/>
        <a:ext cx="712246" cy="712246"/>
      </dsp:txXfrm>
    </dsp:sp>
    <dsp:sp modelId="{EB4AC97F-EB88-438F-9488-705FF808DC0D}">
      <dsp:nvSpPr>
        <dsp:cNvPr id="0" name=""/>
        <dsp:cNvSpPr/>
      </dsp:nvSpPr>
      <dsp:spPr>
        <a:xfrm>
          <a:off x="3649741" y="404295"/>
          <a:ext cx="1510903" cy="10077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smtClean="0"/>
            <a:t>Smarter Balanced</a:t>
          </a:r>
          <a:endParaRPr lang="en-US" sz="1400" kern="1200" dirty="0"/>
        </a:p>
      </dsp:txBody>
      <dsp:txXfrm>
        <a:off x="3891486" y="404295"/>
        <a:ext cx="1269158" cy="1007772"/>
      </dsp:txXfrm>
    </dsp:sp>
    <dsp:sp modelId="{07C936C5-B61A-4D45-AE0E-4BA1C978B80B}">
      <dsp:nvSpPr>
        <dsp:cNvPr id="0" name=""/>
        <dsp:cNvSpPr/>
      </dsp:nvSpPr>
      <dsp:spPr>
        <a:xfrm>
          <a:off x="3651298" y="1411805"/>
          <a:ext cx="1510903" cy="1007772"/>
        </a:xfrm>
        <a:prstGeom prst="rect">
          <a:avLst/>
        </a:prstGeom>
        <a:solidFill>
          <a:schemeClr val="tx2">
            <a:lumMod val="40000"/>
            <a:lumOff val="60000"/>
            <a:alpha val="9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Work Samples</a:t>
          </a:r>
          <a:endParaRPr lang="en-US" sz="1400" kern="1200" dirty="0"/>
        </a:p>
      </dsp:txBody>
      <dsp:txXfrm>
        <a:off x="3893042" y="1411805"/>
        <a:ext cx="1269158" cy="1007772"/>
      </dsp:txXfrm>
    </dsp:sp>
    <dsp:sp modelId="{805E1C39-3A73-47CE-B28C-2809515B667B}">
      <dsp:nvSpPr>
        <dsp:cNvPr id="0" name=""/>
        <dsp:cNvSpPr/>
      </dsp:nvSpPr>
      <dsp:spPr>
        <a:xfrm>
          <a:off x="3649741" y="2419839"/>
          <a:ext cx="1510903" cy="10077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Other standardized assessment</a:t>
          </a:r>
          <a:endParaRPr lang="en-US" sz="1400" kern="1200" dirty="0"/>
        </a:p>
      </dsp:txBody>
      <dsp:txXfrm>
        <a:off x="3891486" y="2419839"/>
        <a:ext cx="1269158" cy="1007772"/>
      </dsp:txXfrm>
    </dsp:sp>
    <dsp:sp modelId="{27DDD97B-D632-4596-9EC7-0F8AACD785B9}">
      <dsp:nvSpPr>
        <dsp:cNvPr id="0" name=""/>
        <dsp:cNvSpPr/>
      </dsp:nvSpPr>
      <dsp:spPr>
        <a:xfrm>
          <a:off x="2843926" y="1387"/>
          <a:ext cx="1007268" cy="100726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1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2014-2015 academic year and beyond</a:t>
          </a:r>
        </a:p>
      </dsp:txBody>
      <dsp:txXfrm>
        <a:off x="2991437" y="148898"/>
        <a:ext cx="712246" cy="712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4" y="0"/>
            <a:ext cx="2971800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46D38BD0-279F-4198-91CD-2BB84E920EBC}" type="datetimeFigureOut">
              <a:rPr lang="en-US" smtClean="0"/>
              <a:t>11/8/2013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7"/>
            <a:ext cx="2971800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4" y="8829967"/>
            <a:ext cx="2971800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6C9CA963-6037-4857-90DE-B636AFC2D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4524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9B1A882-AB21-4F3D-B7BE-0375B4F8E01F}" type="datetimeFigureOut">
              <a:rPr lang="en-US"/>
              <a:pPr>
                <a:defRPr/>
              </a:pPr>
              <a:t>11/8/2013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6488" y="696913"/>
            <a:ext cx="4646612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1" y="4415790"/>
            <a:ext cx="5486400" cy="4183380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2971800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4" y="8829967"/>
            <a:ext cx="2971800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A5CB054-E6A7-495E-B3A9-02F2D4289A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1575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0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5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8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0" name="Rectangle 39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1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2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29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7" name="Rectangle 36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8" name="Rectangle 37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4" name="Rectangle 33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5" name="Rectangle 34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31" name="Rectangle 30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6" name="Freeform 5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Freeform 6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" name="Hexagon 10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Hexagon 11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Hexagon 12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Hexagon 13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Hexagon 14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Hexagon 16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Hexagon 17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Hexagon 18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Hexagon 19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" name="Hexagon 20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" name="Hexagon 21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3" name="Hexagon 22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4" name="Hexagon 23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5" name="Hexagon 24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6" name="Freeform 25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7" name="Freeform 26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43" name="Rectangle 42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649788" y="-22225"/>
            <a:ext cx="3505200" cy="23129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7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688" y="1516063"/>
            <a:ext cx="2133600" cy="752475"/>
          </a:xfrm>
        </p:spPr>
        <p:txBody>
          <a:bodyPr anchor="b"/>
          <a:lstStyle>
            <a:lvl1pPr algn="l">
              <a:defRPr sz="2400"/>
            </a:lvl1pPr>
          </a:lstStyle>
          <a:p>
            <a:pPr>
              <a:defRPr/>
            </a:pPr>
            <a:fld id="{6EBE9092-F4EF-4574-83B0-5E99E70FC08A}" type="datetimeFigureOut">
              <a:rPr lang="en-US"/>
              <a:pPr>
                <a:defRPr/>
              </a:pPr>
              <a:t>11/8/2013</a:t>
            </a:fld>
            <a:endParaRPr lang="en-US"/>
          </a:p>
        </p:txBody>
      </p:sp>
      <p:sp>
        <p:nvSpPr>
          <p:cNvPr id="4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838" y="5719763"/>
            <a:ext cx="283051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788" y="5719763"/>
            <a:ext cx="642937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63C3C7E0-1198-481C-A07C-BFB0ECB71B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855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8EFC6A-4B94-498A-8734-1A67572FC4BE}" type="datetimeFigureOut">
              <a:rPr lang="en-US"/>
              <a:pPr>
                <a:defRPr/>
              </a:pPr>
              <a:t>11/8/2013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08D346-3561-47D3-9606-9FE4E48BD6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055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4E880F-E7EB-4F53-B375-DDC24E122265}" type="datetimeFigureOut">
              <a:rPr lang="en-US"/>
              <a:pPr>
                <a:defRPr/>
              </a:pPr>
              <a:t>11/8/2013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67EBF9-1366-4E6F-AD3C-9BDE7F102C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721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FB1EEA-4967-4D85-9886-56C9CFEF272B}" type="datetimeFigureOut">
              <a:rPr lang="en-US"/>
              <a:pPr>
                <a:defRPr/>
              </a:pPr>
              <a:t>11/8/2013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3D020C-9408-43A5-A544-498D842B0A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027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8FF98-D4F0-46BC-824B-4735271BC741}" type="datetimeFigureOut">
              <a:rPr lang="en-US"/>
              <a:pPr>
                <a:defRPr/>
              </a:pPr>
              <a:t>11/8/2013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DC1912-1F6D-46C1-8504-CF54C53410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471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A345C8-41FC-42F5-9188-E4B7ABA602A8}" type="datetimeFigureOut">
              <a:rPr lang="en-US"/>
              <a:pPr>
                <a:defRPr/>
              </a:pPr>
              <a:t>11/8/2013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969D55-84F0-440C-9321-96EB2D6FEB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927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0A7052-961C-4B33-ACE3-DE23214ECC98}" type="datetimeFigureOut">
              <a:rPr lang="en-US"/>
              <a:pPr>
                <a:defRPr/>
              </a:pPr>
              <a:t>11/8/2013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9B3391-B172-4088-99CB-84116B7B8D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904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88540-C0B6-4348-8551-C9A4D0B3E82C}" type="datetimeFigureOut">
              <a:rPr lang="en-US"/>
              <a:pPr>
                <a:defRPr/>
              </a:pPr>
              <a:t>11/8/2013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A5E054-65C6-4398-A082-EF039D5E20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530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3D517-B4D3-42CD-B410-0B6969F88068}" type="datetimeFigureOut">
              <a:rPr lang="en-US"/>
              <a:pPr>
                <a:defRPr/>
              </a:pPr>
              <a:t>11/8/2013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9F403B-D500-4576-9586-95561671EE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059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0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61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1" name="Rectangle 40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5" name="Rectangle 34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7" name="Rectangle 36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32" name="Rectangle 31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7" name="Freeform 6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Hexagon 11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Hexagon 12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Hexagon 13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Hexagon 14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Hexagon 15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Hexagon 17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Hexagon 18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Hexagon 19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" name="Hexagon 20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" name="Hexagon 21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3" name="Hexagon 22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4" name="Hexagon 23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5" name="Hexagon 24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6" name="Hexagon 25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7" name="Freeform 26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8" name="Freeform 27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44" name="Rectangle 43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49B37-B01D-4F40-87DD-AA69D1E8E790}" type="datetimeFigureOut">
              <a:rPr lang="en-US"/>
              <a:pPr>
                <a:defRPr/>
              </a:pPr>
              <a:t>11/8/2013</a:t>
            </a:fld>
            <a:endParaRPr lang="en-US"/>
          </a:p>
        </p:txBody>
      </p:sp>
      <p:sp>
        <p:nvSpPr>
          <p:cNvPr id="49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BC6FA9-3FFC-49AF-B06E-2E7844C809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0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53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0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61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1" name="Rectangle 40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5" name="Rectangle 34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7" name="Rectangle 36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32" name="Rectangle 31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7" name="Freeform 6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Hexagon 11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Hexagon 12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Hexagon 13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Hexagon 14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Hexagon 15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Hexagon 17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Hexagon 18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Hexagon 19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" name="Hexagon 20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" name="Hexagon 21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3" name="Hexagon 22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4" name="Hexagon 23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5" name="Hexagon 24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6" name="Hexagon 25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7" name="Freeform 26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8" name="Freeform 27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44" name="Rectangle 43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695AD-48B1-4967-99F7-C23F66DBECDF}" type="datetimeFigureOut">
              <a:rPr lang="en-US"/>
              <a:pPr>
                <a:defRPr/>
              </a:pPr>
              <a:t>11/8/2013</a:t>
            </a:fld>
            <a:endParaRPr lang="en-US"/>
          </a:p>
        </p:txBody>
      </p:sp>
      <p:sp>
        <p:nvSpPr>
          <p:cNvPr id="4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0364E3-6215-41D3-B9BF-0B71402277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88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41"/>
          <p:cNvGrpSpPr>
            <a:grpSpLocks/>
          </p:cNvGrpSpPr>
          <p:nvPr/>
        </p:nvGrpSpPr>
        <p:grpSpPr bwMode="auto">
          <a:xfrm>
            <a:off x="-304800" y="0"/>
            <a:ext cx="9932988" cy="6858000"/>
            <a:chOff x="-382404" y="0"/>
            <a:chExt cx="9932332" cy="6858000"/>
          </a:xfrm>
        </p:grpSpPr>
        <p:grpSp>
          <p:nvGrpSpPr>
            <p:cNvPr id="1035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58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1059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1060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2540" y="5035550"/>
              <a:ext cx="9144983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2540" y="3467100"/>
              <a:ext cx="9144983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2540" y="5284788"/>
              <a:ext cx="9144983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6793" y="5132388"/>
              <a:ext cx="6982951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5573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19425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8949" y="159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6524" y="32543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2326" y="53832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3969" y="540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542" y="28495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394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09771" y="54117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8820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443" y="15636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997" y="4056063"/>
              <a:ext cx="1242931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997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375"/>
            <a:ext cx="8229600" cy="618648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0888" y="-22225"/>
            <a:ext cx="3679825" cy="700088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0" name="Title Placeholder 1"/>
          <p:cNvSpPr>
            <a:spLocks noGrp="1"/>
          </p:cNvSpPr>
          <p:nvPr>
            <p:ph type="title"/>
          </p:nvPr>
        </p:nvSpPr>
        <p:spPr bwMode="auto">
          <a:xfrm>
            <a:off x="1042988" y="1027113"/>
            <a:ext cx="702468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42988" y="2324100"/>
            <a:ext cx="6777037" cy="350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575" y="2238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FEFEFE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4F9EF41-53CC-46B9-9765-152E04A3E0C0}" type="datetimeFigureOut">
              <a:rPr lang="en-US"/>
              <a:pPr>
                <a:defRPr/>
              </a:pPr>
              <a:t>11/8/2013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850" y="5851525"/>
            <a:ext cx="350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accent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788" y="223838"/>
            <a:ext cx="13319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FEFEFE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EA18FF5-AD75-494B-A850-E0B1FF1949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2" r:id="rId1"/>
    <p:sldLayoutId id="2147483916" r:id="rId2"/>
    <p:sldLayoutId id="2147483917" r:id="rId3"/>
    <p:sldLayoutId id="2147483918" r:id="rId4"/>
    <p:sldLayoutId id="2147483919" r:id="rId5"/>
    <p:sldLayoutId id="2147483920" r:id="rId6"/>
    <p:sldLayoutId id="2147483921" r:id="rId7"/>
    <p:sldLayoutId id="2147483933" r:id="rId8"/>
    <p:sldLayoutId id="2147483934" r:id="rId9"/>
    <p:sldLayoutId id="2147483922" r:id="rId10"/>
    <p:sldLayoutId id="214748392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395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3255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4724400" y="304800"/>
            <a:ext cx="3313113" cy="2057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b="1" dirty="0" smtClean="0"/>
              <a:t>Essential </a:t>
            </a:r>
            <a:r>
              <a:rPr lang="en-US" b="1" dirty="0" smtClean="0"/>
              <a:t>Skills</a:t>
            </a:r>
            <a:br>
              <a:rPr lang="en-US" b="1" dirty="0" smtClean="0"/>
            </a:br>
            <a:r>
              <a:rPr lang="en-US" sz="2700" b="1" dirty="0" smtClean="0"/>
              <a:t>During the </a:t>
            </a:r>
            <a:r>
              <a:rPr lang="en-US" b="1" dirty="0" smtClean="0"/>
              <a:t>Statewide Assessment Transition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1"/>
          <p:cNvSpPr>
            <a:spLocks noGrp="1"/>
          </p:cNvSpPr>
          <p:nvPr>
            <p:ph idx="1"/>
          </p:nvPr>
        </p:nvSpPr>
        <p:spPr>
          <a:xfrm>
            <a:off x="1371600" y="1447800"/>
            <a:ext cx="6705600" cy="1897063"/>
          </a:xfrm>
        </p:spPr>
        <p:txBody>
          <a:bodyPr>
            <a:normAutofit fontScale="32500" lnSpcReduction="20000"/>
          </a:bodyPr>
          <a:lstStyle/>
          <a:p>
            <a:pPr marL="82296" indent="0">
              <a:buNone/>
              <a:defRPr/>
            </a:pPr>
            <a:endParaRPr lang="en-US" dirty="0" smtClean="0"/>
          </a:p>
          <a:p>
            <a:pPr marL="82296" indent="0">
              <a:buNone/>
              <a:defRPr/>
            </a:pPr>
            <a:r>
              <a:rPr lang="en-US" sz="5900" dirty="0" smtClean="0"/>
              <a:t>The </a:t>
            </a:r>
            <a:r>
              <a:rPr lang="en-US" sz="5900" dirty="0"/>
              <a:t>achievement level must be consistent across all assessment options.</a:t>
            </a:r>
          </a:p>
          <a:p>
            <a:pPr lvl="1">
              <a:defRPr/>
            </a:pPr>
            <a:r>
              <a:rPr lang="en-US" sz="5500" dirty="0"/>
              <a:t>The two other assessment options will be stable in terms of achievement levels while equivalent levels of rigor are being established. 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790443167"/>
              </p:ext>
            </p:extLst>
          </p:nvPr>
        </p:nvGraphicFramePr>
        <p:xfrm>
          <a:off x="1752600" y="3124200"/>
          <a:ext cx="5486400" cy="342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itle 2"/>
          <p:cNvSpPr txBox="1">
            <a:spLocks/>
          </p:cNvSpPr>
          <p:nvPr/>
        </p:nvSpPr>
        <p:spPr bwMode="auto">
          <a:xfrm>
            <a:off x="990600" y="533400"/>
            <a:ext cx="7696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1"/>
                </a:solidFill>
                <a:latin typeface="Century Gothic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1"/>
                </a:solidFill>
                <a:latin typeface="Century Gothic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1"/>
                </a:solidFill>
                <a:latin typeface="Century Gothic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1"/>
                </a:solidFill>
                <a:latin typeface="Century Gothic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800" dirty="0"/>
              <a:t>Achievement Level  Across Assessment Options</a:t>
            </a:r>
          </a:p>
        </p:txBody>
      </p:sp>
    </p:spTree>
    <p:extLst>
      <p:ext uri="{BB962C8B-B14F-4D97-AF65-F5344CB8AC3E}">
        <p14:creationId xmlns:p14="http://schemas.microsoft.com/office/powerpoint/2010/main" val="2274397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Eligible Evidence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9850" indent="0">
              <a:buNone/>
            </a:pPr>
            <a:r>
              <a:rPr lang="en-US" sz="2000" dirty="0" smtClean="0"/>
              <a:t>Students are able to use Essential Skills assessment evidence collected prior to the transition to Smarter Balanced as long as it comes from the approved list of assessment options.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74656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1"/>
          <p:cNvSpPr>
            <a:spLocks noGrp="1"/>
          </p:cNvSpPr>
          <p:nvPr>
            <p:ph idx="1"/>
          </p:nvPr>
        </p:nvSpPr>
        <p:spPr>
          <a:xfrm>
            <a:off x="1143000" y="1447801"/>
            <a:ext cx="6705600" cy="1524000"/>
          </a:xfrm>
        </p:spPr>
        <p:txBody>
          <a:bodyPr>
            <a:normAutofit fontScale="92500" lnSpcReduction="20000"/>
          </a:bodyPr>
          <a:lstStyle/>
          <a:p>
            <a:pPr marL="69850" indent="0">
              <a:buNone/>
            </a:pPr>
            <a:r>
              <a:rPr lang="en-US" sz="2200" b="1" dirty="0" smtClean="0"/>
              <a:t>2014-2015</a:t>
            </a:r>
          </a:p>
          <a:p>
            <a:r>
              <a:rPr lang="en-US" sz="2200" dirty="0" smtClean="0"/>
              <a:t>OAKS (Reading, Writing, </a:t>
            </a:r>
            <a:r>
              <a:rPr lang="en-US" sz="2200" dirty="0"/>
              <a:t>and Math) will be replaced by the Smarter Balanced assessment </a:t>
            </a:r>
            <a:endParaRPr lang="en-US" sz="2200" dirty="0" smtClean="0"/>
          </a:p>
          <a:p>
            <a:pPr eaLnBrk="1" hangingPunct="1"/>
            <a:r>
              <a:rPr lang="en-US" sz="2200" dirty="0" smtClean="0"/>
              <a:t>Students will still have three assessment options for demonstrating proficiency in the Essential Skills</a:t>
            </a:r>
          </a:p>
          <a:p>
            <a:pPr eaLnBrk="1" hangingPunct="1"/>
            <a:endParaRPr lang="en-US" dirty="0" smtClean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640685405"/>
              </p:ext>
            </p:extLst>
          </p:nvPr>
        </p:nvGraphicFramePr>
        <p:xfrm>
          <a:off x="1828800" y="2971800"/>
          <a:ext cx="5486400" cy="342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990600" y="304800"/>
            <a:ext cx="7024687" cy="1143000"/>
          </a:xfrm>
        </p:spPr>
        <p:txBody>
          <a:bodyPr/>
          <a:lstStyle/>
          <a:p>
            <a:r>
              <a:rPr lang="en-US" sz="2800" dirty="0"/>
              <a:t>Assessment Transition</a:t>
            </a:r>
          </a:p>
        </p:txBody>
      </p:sp>
    </p:spTree>
    <p:extLst>
      <p:ext uri="{BB962C8B-B14F-4D97-AF65-F5344CB8AC3E}">
        <p14:creationId xmlns:p14="http://schemas.microsoft.com/office/powerpoint/2010/main" val="2700478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58644" y="2900829"/>
            <a:ext cx="6894755" cy="1362075"/>
          </a:xfrm>
        </p:spPr>
        <p:txBody>
          <a:bodyPr>
            <a:normAutofit/>
          </a:bodyPr>
          <a:lstStyle/>
          <a:p>
            <a:r>
              <a:rPr lang="en-US" dirty="0" smtClean="0"/>
              <a:t>OAKS to Smarter Balanced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568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1"/>
          <p:cNvSpPr>
            <a:spLocks noGrp="1"/>
          </p:cNvSpPr>
          <p:nvPr>
            <p:ph idx="1"/>
          </p:nvPr>
        </p:nvSpPr>
        <p:spPr>
          <a:xfrm>
            <a:off x="909675" y="1371600"/>
            <a:ext cx="7408862" cy="3451225"/>
          </a:xfrm>
        </p:spPr>
        <p:txBody>
          <a:bodyPr/>
          <a:lstStyle/>
          <a:p>
            <a:pPr marL="69850" indent="0" eaLnBrk="1" hangingPunct="1">
              <a:buNone/>
              <a:defRPr/>
            </a:pPr>
            <a:r>
              <a:rPr lang="en-US" sz="2000" dirty="0"/>
              <a:t>T</a:t>
            </a:r>
            <a:r>
              <a:rPr lang="en-US" sz="2000" dirty="0" smtClean="0"/>
              <a:t>ransition timeline, through the lens of cohorts </a:t>
            </a:r>
          </a:p>
          <a:p>
            <a:pPr marL="69850" indent="0" eaLnBrk="1" hangingPunct="1">
              <a:buNone/>
              <a:defRPr/>
            </a:pPr>
            <a:r>
              <a:rPr lang="en-US" sz="2000" dirty="0" smtClean="0"/>
              <a:t>(or grade groups)</a:t>
            </a:r>
          </a:p>
          <a:p>
            <a:pPr marL="0" indent="0" eaLnBrk="1" hangingPunct="1">
              <a:buFont typeface="Symbol" pitchFamily="18" charset="2"/>
              <a:buNone/>
              <a:defRPr/>
            </a:pPr>
            <a:endParaRPr lang="en-US" dirty="0" smtClean="0"/>
          </a:p>
          <a:p>
            <a:pPr marL="0" indent="0" eaLnBrk="1" hangingPunct="1">
              <a:buFont typeface="Symbol" pitchFamily="18" charset="2"/>
              <a:buNone/>
              <a:defRPr/>
            </a:pPr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8601461"/>
              </p:ext>
            </p:extLst>
          </p:nvPr>
        </p:nvGraphicFramePr>
        <p:xfrm>
          <a:off x="1447800" y="2672793"/>
          <a:ext cx="6253162" cy="2878137"/>
        </p:xfrm>
        <a:graphic>
          <a:graphicData uri="http://schemas.openxmlformats.org/drawingml/2006/table">
            <a:tbl>
              <a:tblPr firstRow="1" firstCol="1" bandRow="1"/>
              <a:tblGrid>
                <a:gridCol w="685278"/>
                <a:gridCol w="685278"/>
                <a:gridCol w="685278"/>
                <a:gridCol w="685278"/>
                <a:gridCol w="685278"/>
                <a:gridCol w="685278"/>
                <a:gridCol w="685278"/>
                <a:gridCol w="685278"/>
                <a:gridCol w="770938"/>
              </a:tblGrid>
              <a:tr h="31979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11-12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12-13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13-14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14-15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15-16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16-17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17-18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18-19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19-20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79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79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79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31979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31979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31979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31979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31979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</a:tbl>
          </a:graphicData>
        </a:graphic>
      </p:graphicFrame>
      <p:sp>
        <p:nvSpPr>
          <p:cNvPr id="11370" name="TextBox 2"/>
          <p:cNvSpPr txBox="1">
            <a:spLocks noChangeArrowheads="1"/>
          </p:cNvSpPr>
          <p:nvPr/>
        </p:nvSpPr>
        <p:spPr bwMode="auto">
          <a:xfrm>
            <a:off x="457200" y="3831191"/>
            <a:ext cx="92845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b="1" dirty="0"/>
              <a:t>Cohort</a:t>
            </a:r>
            <a:r>
              <a:rPr lang="en-US" b="1" dirty="0" smtClean="0"/>
              <a:t>/</a:t>
            </a:r>
          </a:p>
          <a:p>
            <a:pPr eaLnBrk="1" hangingPunct="1"/>
            <a:r>
              <a:rPr lang="en-US" b="1" dirty="0" smtClean="0"/>
              <a:t>Grade</a:t>
            </a:r>
            <a:endParaRPr lang="en-US" b="1" dirty="0"/>
          </a:p>
        </p:txBody>
      </p:sp>
      <p:sp>
        <p:nvSpPr>
          <p:cNvPr id="11371" name="TextBox 6"/>
          <p:cNvSpPr txBox="1">
            <a:spLocks noChangeArrowheads="1"/>
          </p:cNvSpPr>
          <p:nvPr/>
        </p:nvSpPr>
        <p:spPr bwMode="auto">
          <a:xfrm>
            <a:off x="3429000" y="2272683"/>
            <a:ext cx="147251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000" b="1" dirty="0"/>
              <a:t>School Year</a:t>
            </a:r>
          </a:p>
        </p:txBody>
      </p:sp>
      <p:sp>
        <p:nvSpPr>
          <p:cNvPr id="11372" name="TextBox 7"/>
          <p:cNvSpPr txBox="1">
            <a:spLocks noChangeArrowheads="1"/>
          </p:cNvSpPr>
          <p:nvPr/>
        </p:nvSpPr>
        <p:spPr bwMode="auto">
          <a:xfrm>
            <a:off x="2971800" y="5562600"/>
            <a:ext cx="354330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9pPr>
          </a:lstStyle>
          <a:p>
            <a:pPr eaLnBrk="1" hangingPunct="1">
              <a:lnSpc>
                <a:spcPct val="200000"/>
              </a:lnSpc>
            </a:pPr>
            <a:r>
              <a:rPr lang="en-US" sz="1400" b="1" dirty="0"/>
              <a:t>Cohort Year</a:t>
            </a:r>
          </a:p>
          <a:p>
            <a:pPr eaLnBrk="1" hangingPunct="1"/>
            <a:r>
              <a:rPr lang="en-US" sz="1400" b="1" dirty="0"/>
              <a:t>Smarter Balanced Assessment - Operational</a:t>
            </a:r>
          </a:p>
        </p:txBody>
      </p:sp>
      <p:sp>
        <p:nvSpPr>
          <p:cNvPr id="11373" name="AutoShape 4"/>
          <p:cNvSpPr>
            <a:spLocks noChangeArrowheads="1"/>
          </p:cNvSpPr>
          <p:nvPr/>
        </p:nvSpPr>
        <p:spPr bwMode="auto">
          <a:xfrm>
            <a:off x="2667000" y="6007100"/>
            <a:ext cx="304800" cy="241300"/>
          </a:xfrm>
          <a:prstGeom prst="roundRect">
            <a:avLst>
              <a:gd name="adj" fmla="val 16667"/>
            </a:avLst>
          </a:prstGeom>
          <a:solidFill>
            <a:srgbClr val="548DD4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374" name="AutoShape 4"/>
          <p:cNvSpPr>
            <a:spLocks noChangeArrowheads="1"/>
          </p:cNvSpPr>
          <p:nvPr/>
        </p:nvSpPr>
        <p:spPr bwMode="auto">
          <a:xfrm>
            <a:off x="2667000" y="5715000"/>
            <a:ext cx="304800" cy="2413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Title 2"/>
          <p:cNvSpPr>
            <a:spLocks noGrp="1"/>
          </p:cNvSpPr>
          <p:nvPr>
            <p:ph type="title"/>
          </p:nvPr>
        </p:nvSpPr>
        <p:spPr>
          <a:xfrm>
            <a:off x="990600" y="304800"/>
            <a:ext cx="7024687" cy="1143000"/>
          </a:xfrm>
        </p:spPr>
        <p:txBody>
          <a:bodyPr/>
          <a:lstStyle/>
          <a:p>
            <a:r>
              <a:rPr lang="en-US" sz="2800" dirty="0"/>
              <a:t>Cohort Impact</a:t>
            </a:r>
          </a:p>
        </p:txBody>
      </p:sp>
    </p:spTree>
    <p:extLst>
      <p:ext uri="{BB962C8B-B14F-4D97-AF65-F5344CB8AC3E}">
        <p14:creationId xmlns:p14="http://schemas.microsoft.com/office/powerpoint/2010/main" val="1764697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2667000" y="4538663"/>
            <a:ext cx="3657600" cy="342900"/>
          </a:xfrm>
          <a:prstGeom prst="round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338" name="Content Placeholder 1"/>
          <p:cNvSpPr>
            <a:spLocks noGrp="1"/>
          </p:cNvSpPr>
          <p:nvPr>
            <p:ph idx="1"/>
          </p:nvPr>
        </p:nvSpPr>
        <p:spPr>
          <a:xfrm>
            <a:off x="943769" y="1600200"/>
            <a:ext cx="7408862" cy="1211262"/>
          </a:xfrm>
        </p:spPr>
        <p:txBody>
          <a:bodyPr>
            <a:normAutofit fontScale="92500" lnSpcReduction="10000"/>
          </a:bodyPr>
          <a:lstStyle/>
          <a:p>
            <a:pPr marL="69850" indent="0" eaLnBrk="1" hangingPunct="1">
              <a:buNone/>
              <a:defRPr/>
            </a:pPr>
            <a:r>
              <a:rPr lang="en-US" sz="1600" b="1" u="sng" dirty="0" smtClean="0"/>
              <a:t>Winter</a:t>
            </a:r>
            <a:r>
              <a:rPr lang="en-US" sz="1600" b="1" u="sng" dirty="0"/>
              <a:t> 2015 (estimated timeline) </a:t>
            </a:r>
          </a:p>
          <a:p>
            <a:pPr marL="69850" indent="0" eaLnBrk="1" hangingPunct="1">
              <a:buNone/>
              <a:defRPr/>
            </a:pPr>
            <a:r>
              <a:rPr lang="en-US" sz="1600" dirty="0" smtClean="0"/>
              <a:t>Oregon Department of Education will use results from Oregon’s Smarter Balanced field test to establish </a:t>
            </a:r>
            <a:r>
              <a:rPr lang="en-US" sz="1700" b="1" dirty="0">
                <a:solidFill>
                  <a:schemeClr val="accent1"/>
                </a:solidFill>
              </a:rPr>
              <a:t>(a)</a:t>
            </a:r>
            <a:r>
              <a:rPr lang="en-US" sz="1600" dirty="0" smtClean="0"/>
              <a:t> an achievement level on Smarter Balanced that represents an equivalent level of rigor to the “meets” achievement level on OAKS</a:t>
            </a:r>
          </a:p>
          <a:p>
            <a:pPr eaLnBrk="1" hangingPunct="1">
              <a:defRPr/>
            </a:pPr>
            <a:endParaRPr lang="en-US" dirty="0" smtClean="0"/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3124200" y="3810000"/>
            <a:ext cx="0" cy="2514600"/>
          </a:xfrm>
          <a:prstGeom prst="line">
            <a:avLst/>
          </a:prstGeom>
          <a:ln w="69850">
            <a:solidFill>
              <a:schemeClr val="tx1"/>
            </a:solidFill>
            <a:headEnd type="oval" w="sm" len="sm"/>
            <a:tailEnd type="oval" w="sm" len="sm"/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 bwMode="auto">
          <a:xfrm>
            <a:off x="2971800" y="6172200"/>
            <a:ext cx="3048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 bwMode="auto">
          <a:xfrm>
            <a:off x="2971800" y="4724400"/>
            <a:ext cx="3048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 bwMode="auto">
          <a:xfrm>
            <a:off x="2971800" y="3962400"/>
            <a:ext cx="3048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 bwMode="auto">
          <a:xfrm>
            <a:off x="5562600" y="3810000"/>
            <a:ext cx="0" cy="2514600"/>
          </a:xfrm>
          <a:prstGeom prst="line">
            <a:avLst/>
          </a:prstGeom>
          <a:ln w="69850">
            <a:solidFill>
              <a:schemeClr val="tx1"/>
            </a:solidFill>
            <a:headEnd type="oval" w="sm" len="sm"/>
            <a:tailEnd type="oval" w="sm" len="sm"/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 bwMode="auto">
          <a:xfrm>
            <a:off x="5410200" y="4724400"/>
            <a:ext cx="3048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1" name="TextBox 9"/>
          <p:cNvSpPr txBox="1">
            <a:spLocks noChangeArrowheads="1"/>
          </p:cNvSpPr>
          <p:nvPr/>
        </p:nvSpPr>
        <p:spPr bwMode="auto">
          <a:xfrm>
            <a:off x="3276600" y="5986463"/>
            <a:ext cx="3810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600"/>
              <a:t>0</a:t>
            </a:r>
          </a:p>
        </p:txBody>
      </p:sp>
      <p:sp>
        <p:nvSpPr>
          <p:cNvPr id="16392" name="TextBox 19"/>
          <p:cNvSpPr txBox="1">
            <a:spLocks noChangeArrowheads="1"/>
          </p:cNvSpPr>
          <p:nvPr/>
        </p:nvSpPr>
        <p:spPr bwMode="auto">
          <a:xfrm>
            <a:off x="3276600" y="4538663"/>
            <a:ext cx="13716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600"/>
              <a:t>236 (meets)</a:t>
            </a:r>
          </a:p>
        </p:txBody>
      </p:sp>
      <p:sp>
        <p:nvSpPr>
          <p:cNvPr id="16393" name="TextBox 20"/>
          <p:cNvSpPr txBox="1">
            <a:spLocks noChangeArrowheads="1"/>
          </p:cNvSpPr>
          <p:nvPr/>
        </p:nvSpPr>
        <p:spPr bwMode="auto">
          <a:xfrm>
            <a:off x="3276600" y="3776663"/>
            <a:ext cx="6858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600"/>
              <a:t>280</a:t>
            </a:r>
          </a:p>
        </p:txBody>
      </p:sp>
      <p:pic>
        <p:nvPicPr>
          <p:cNvPr id="1639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615531"/>
            <a:ext cx="885825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8" name="Picture 26" descr="smarterbalance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615531"/>
            <a:ext cx="2341563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9" name="TextBox 18"/>
          <p:cNvSpPr txBox="1">
            <a:spLocks noChangeArrowheads="1"/>
          </p:cNvSpPr>
          <p:nvPr/>
        </p:nvSpPr>
        <p:spPr bwMode="auto">
          <a:xfrm>
            <a:off x="6721598" y="6167735"/>
            <a:ext cx="143180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dirty="0"/>
              <a:t>*</a:t>
            </a:r>
            <a:r>
              <a:rPr lang="en-US" dirty="0"/>
              <a:t> </a:t>
            </a:r>
            <a:r>
              <a:rPr lang="en-US" i="1" dirty="0"/>
              <a:t>Mock Scale</a:t>
            </a:r>
          </a:p>
        </p:txBody>
      </p:sp>
      <p:sp>
        <p:nvSpPr>
          <p:cNvPr id="25" name="Title 2"/>
          <p:cNvSpPr txBox="1">
            <a:spLocks/>
          </p:cNvSpPr>
          <p:nvPr/>
        </p:nvSpPr>
        <p:spPr bwMode="auto">
          <a:xfrm>
            <a:off x="990600" y="304800"/>
            <a:ext cx="702468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1"/>
                </a:solidFill>
                <a:latin typeface="Century Gothic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1"/>
                </a:solidFill>
                <a:latin typeface="Century Gothic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1"/>
                </a:solidFill>
                <a:latin typeface="Century Gothic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1"/>
                </a:solidFill>
                <a:latin typeface="Century Gothic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800" dirty="0"/>
              <a:t>Equivalent Levels of Rigor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524000" y="3200400"/>
            <a:ext cx="808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OAKS</a:t>
            </a:r>
            <a:endParaRPr lang="en-US" dirty="0"/>
          </a:p>
        </p:txBody>
      </p:sp>
      <p:sp>
        <p:nvSpPr>
          <p:cNvPr id="24" name="TextBox 24"/>
          <p:cNvSpPr txBox="1">
            <a:spLocks noChangeArrowheads="1"/>
          </p:cNvSpPr>
          <p:nvPr/>
        </p:nvSpPr>
        <p:spPr bwMode="auto">
          <a:xfrm>
            <a:off x="5562600" y="3576637"/>
            <a:ext cx="3397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dirty="0"/>
              <a:t>*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932184" y="4560679"/>
            <a:ext cx="4780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chemeClr val="accent1"/>
                </a:solidFill>
                <a:latin typeface="+mn-lt"/>
                <a:cs typeface="+mn-cs"/>
              </a:rPr>
              <a:t>(a)</a:t>
            </a:r>
            <a:endParaRPr lang="en-US" sz="1600" b="1" dirty="0">
              <a:solidFill>
                <a:schemeClr val="accent1"/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4688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1"/>
          <p:cNvSpPr>
            <a:spLocks noGrp="1"/>
          </p:cNvSpPr>
          <p:nvPr>
            <p:ph idx="1"/>
          </p:nvPr>
        </p:nvSpPr>
        <p:spPr>
          <a:xfrm>
            <a:off x="943769" y="1600200"/>
            <a:ext cx="7408862" cy="1211262"/>
          </a:xfrm>
        </p:spPr>
        <p:txBody>
          <a:bodyPr>
            <a:normAutofit/>
          </a:bodyPr>
          <a:lstStyle/>
          <a:p>
            <a:pPr marL="69850" indent="0" eaLnBrk="1" hangingPunct="1">
              <a:buNone/>
              <a:defRPr/>
            </a:pPr>
            <a:r>
              <a:rPr lang="en-US" sz="1600" b="1" u="sng" dirty="0"/>
              <a:t>Winter </a:t>
            </a:r>
            <a:r>
              <a:rPr lang="en-US" sz="1600" b="1" u="sng" dirty="0" smtClean="0"/>
              <a:t>2015 </a:t>
            </a:r>
            <a:r>
              <a:rPr lang="en-US" sz="1600" b="1" u="sng" dirty="0"/>
              <a:t>(estimated timeline) </a:t>
            </a:r>
          </a:p>
          <a:p>
            <a:pPr marL="69850" indent="0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sz="1600" dirty="0" smtClean="0"/>
              <a:t>Smarter Balanced will use results </a:t>
            </a:r>
            <a:r>
              <a:rPr lang="en-US" sz="1600" dirty="0"/>
              <a:t>from the national Smarter Balanced field test </a:t>
            </a:r>
            <a:r>
              <a:rPr lang="en-US" sz="1600" dirty="0" smtClean="0"/>
              <a:t>to </a:t>
            </a:r>
            <a:r>
              <a:rPr lang="en-US" sz="1600" dirty="0"/>
              <a:t>establish </a:t>
            </a:r>
            <a:r>
              <a:rPr lang="en-US" sz="1600" b="1" dirty="0">
                <a:solidFill>
                  <a:schemeClr val="accent1"/>
                </a:solidFill>
              </a:rPr>
              <a:t>(b) </a:t>
            </a:r>
            <a:r>
              <a:rPr lang="en-US" sz="1600" dirty="0" smtClean="0"/>
              <a:t>the</a:t>
            </a:r>
            <a:r>
              <a:rPr lang="en-US" sz="1600" b="1" dirty="0" smtClean="0"/>
              <a:t> </a:t>
            </a:r>
            <a:r>
              <a:rPr lang="en-US" sz="1600" dirty="0" smtClean="0"/>
              <a:t>“</a:t>
            </a:r>
            <a:r>
              <a:rPr lang="en-US" sz="1600" dirty="0"/>
              <a:t>meets” achievement level on Smarter Balanced </a:t>
            </a:r>
          </a:p>
          <a:p>
            <a:pPr marL="69850" indent="0" eaLnBrk="1" hangingPunct="1">
              <a:spcBef>
                <a:spcPts val="600"/>
              </a:spcBef>
              <a:spcAft>
                <a:spcPts val="600"/>
              </a:spcAft>
              <a:buNone/>
              <a:defRPr/>
            </a:pPr>
            <a:endParaRPr lang="en-US" sz="1600" dirty="0"/>
          </a:p>
        </p:txBody>
      </p:sp>
      <p:cxnSp>
        <p:nvCxnSpPr>
          <p:cNvPr id="15" name="Straight Connector 14"/>
          <p:cNvCxnSpPr/>
          <p:nvPr/>
        </p:nvCxnSpPr>
        <p:spPr bwMode="auto">
          <a:xfrm>
            <a:off x="5562600" y="3810000"/>
            <a:ext cx="0" cy="2514600"/>
          </a:xfrm>
          <a:prstGeom prst="line">
            <a:avLst/>
          </a:prstGeom>
          <a:ln w="69850">
            <a:solidFill>
              <a:schemeClr val="tx1"/>
            </a:solidFill>
            <a:headEnd type="oval" w="sm" len="sm"/>
            <a:tailEnd type="oval" w="sm" len="sm"/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398" name="Picture 26" descr="smarterbalance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615531"/>
            <a:ext cx="2341563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9" name="TextBox 18"/>
          <p:cNvSpPr txBox="1">
            <a:spLocks noChangeArrowheads="1"/>
          </p:cNvSpPr>
          <p:nvPr/>
        </p:nvSpPr>
        <p:spPr bwMode="auto">
          <a:xfrm>
            <a:off x="6721598" y="6167735"/>
            <a:ext cx="143180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dirty="0"/>
              <a:t>*</a:t>
            </a:r>
            <a:r>
              <a:rPr lang="en-US" dirty="0"/>
              <a:t> </a:t>
            </a:r>
            <a:r>
              <a:rPr lang="en-US" i="1" dirty="0"/>
              <a:t>Mock Scale</a:t>
            </a:r>
          </a:p>
        </p:txBody>
      </p:sp>
      <p:sp>
        <p:nvSpPr>
          <p:cNvPr id="16400" name="TextBox 24"/>
          <p:cNvSpPr txBox="1">
            <a:spLocks noChangeArrowheads="1"/>
          </p:cNvSpPr>
          <p:nvPr/>
        </p:nvSpPr>
        <p:spPr bwMode="auto">
          <a:xfrm>
            <a:off x="5604769" y="3576637"/>
            <a:ext cx="3397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dirty="0"/>
              <a:t>*</a:t>
            </a:r>
          </a:p>
        </p:txBody>
      </p:sp>
      <p:sp>
        <p:nvSpPr>
          <p:cNvPr id="25" name="Title 2"/>
          <p:cNvSpPr txBox="1">
            <a:spLocks/>
          </p:cNvSpPr>
          <p:nvPr/>
        </p:nvSpPr>
        <p:spPr bwMode="auto">
          <a:xfrm>
            <a:off x="990600" y="304800"/>
            <a:ext cx="744696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1"/>
                </a:solidFill>
                <a:latin typeface="Century Gothic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1"/>
                </a:solidFill>
                <a:latin typeface="Century Gothic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1"/>
                </a:solidFill>
                <a:latin typeface="Century Gothic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1"/>
                </a:solidFill>
                <a:latin typeface="Century Gothic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800" dirty="0"/>
              <a:t>Smarter Balanced “Meets” Level</a:t>
            </a:r>
          </a:p>
        </p:txBody>
      </p:sp>
      <p:cxnSp>
        <p:nvCxnSpPr>
          <p:cNvPr id="21" name="Straight Connector 20"/>
          <p:cNvCxnSpPr/>
          <p:nvPr/>
        </p:nvCxnSpPr>
        <p:spPr bwMode="auto">
          <a:xfrm>
            <a:off x="5410200" y="4495800"/>
            <a:ext cx="3048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5715000" y="4310063"/>
            <a:ext cx="12954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600" dirty="0" smtClean="0"/>
              <a:t> (meets)</a:t>
            </a:r>
            <a:endParaRPr lang="en-US" sz="1600" dirty="0"/>
          </a:p>
        </p:txBody>
      </p:sp>
      <p:sp>
        <p:nvSpPr>
          <p:cNvPr id="24" name="TextBox 23"/>
          <p:cNvSpPr txBox="1"/>
          <p:nvPr/>
        </p:nvSpPr>
        <p:spPr>
          <a:xfrm>
            <a:off x="4932184" y="4267200"/>
            <a:ext cx="4780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chemeClr val="accent1"/>
                </a:solidFill>
                <a:latin typeface="+mn-lt"/>
                <a:cs typeface="+mn-cs"/>
              </a:rPr>
              <a:t>(b)</a:t>
            </a:r>
          </a:p>
        </p:txBody>
      </p:sp>
    </p:spTree>
    <p:extLst>
      <p:ext uri="{BB962C8B-B14F-4D97-AF65-F5344CB8AC3E}">
        <p14:creationId xmlns:p14="http://schemas.microsoft.com/office/powerpoint/2010/main" val="3915228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/>
        </p:nvSpPr>
        <p:spPr>
          <a:xfrm>
            <a:off x="2667000" y="4572000"/>
            <a:ext cx="3657600" cy="261937"/>
          </a:xfrm>
          <a:prstGeom prst="round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338" name="Content Placeholder 1"/>
          <p:cNvSpPr>
            <a:spLocks noGrp="1"/>
          </p:cNvSpPr>
          <p:nvPr>
            <p:ph idx="1"/>
          </p:nvPr>
        </p:nvSpPr>
        <p:spPr>
          <a:xfrm>
            <a:off x="943769" y="1600200"/>
            <a:ext cx="7493794" cy="1600200"/>
          </a:xfrm>
        </p:spPr>
        <p:txBody>
          <a:bodyPr>
            <a:normAutofit/>
          </a:bodyPr>
          <a:lstStyle/>
          <a:p>
            <a:pPr marL="69850" indent="0" eaLnBrk="1" hangingPunct="1">
              <a:buNone/>
              <a:defRPr/>
            </a:pPr>
            <a:r>
              <a:rPr lang="en-US" sz="1600" b="1" u="sng" dirty="0" smtClean="0"/>
              <a:t>Winter 2015</a:t>
            </a:r>
            <a:r>
              <a:rPr lang="en-US" sz="1600" b="1" u="sng" dirty="0"/>
              <a:t> (estimated timeline) </a:t>
            </a:r>
          </a:p>
          <a:p>
            <a:pPr marL="69850" indent="0">
              <a:lnSpc>
                <a:spcPct val="80000"/>
              </a:lnSpc>
              <a:buNone/>
              <a:defRPr/>
            </a:pPr>
            <a:r>
              <a:rPr lang="en-US" sz="1600" dirty="0" smtClean="0"/>
              <a:t>There may be a discrepancy between </a:t>
            </a:r>
            <a:r>
              <a:rPr lang="en-US" sz="1600" b="1" dirty="0">
                <a:solidFill>
                  <a:schemeClr val="accent1"/>
                </a:solidFill>
              </a:rPr>
              <a:t>(a) </a:t>
            </a:r>
            <a:r>
              <a:rPr lang="en-US" sz="1600" dirty="0" smtClean="0"/>
              <a:t>the achievement level on Smarter Balanced that represents </a:t>
            </a:r>
            <a:r>
              <a:rPr lang="en-US" sz="1600" dirty="0"/>
              <a:t>an equivalent level of rigor to the “meets” achievement level on </a:t>
            </a:r>
            <a:r>
              <a:rPr lang="en-US" sz="1600" dirty="0" smtClean="0"/>
              <a:t>OAKS and </a:t>
            </a:r>
            <a:r>
              <a:rPr lang="en-US" sz="1600" b="1" dirty="0">
                <a:solidFill>
                  <a:schemeClr val="accent1"/>
                </a:solidFill>
              </a:rPr>
              <a:t>(b) </a:t>
            </a:r>
            <a:r>
              <a:rPr lang="en-US" sz="1600" dirty="0" smtClean="0"/>
              <a:t>the “meets</a:t>
            </a:r>
            <a:r>
              <a:rPr lang="en-US" sz="1600" dirty="0"/>
              <a:t>” achievement level on Smarter </a:t>
            </a:r>
            <a:r>
              <a:rPr lang="en-US" sz="1600" dirty="0" smtClean="0"/>
              <a:t>Balanced</a:t>
            </a:r>
            <a:endParaRPr lang="en-US" sz="1600" dirty="0"/>
          </a:p>
          <a:p>
            <a:pPr marL="69850" indent="0" eaLnBrk="1" hangingPunct="1">
              <a:buNone/>
              <a:defRPr/>
            </a:pPr>
            <a:endParaRPr lang="en-US" dirty="0" smtClean="0"/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3124200" y="3810000"/>
            <a:ext cx="0" cy="2514600"/>
          </a:xfrm>
          <a:prstGeom prst="line">
            <a:avLst/>
          </a:prstGeom>
          <a:ln w="69850">
            <a:solidFill>
              <a:schemeClr val="tx1"/>
            </a:solidFill>
            <a:headEnd type="oval" w="sm" len="sm"/>
            <a:tailEnd type="oval" w="sm" len="sm"/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 bwMode="auto">
          <a:xfrm>
            <a:off x="2971800" y="6172200"/>
            <a:ext cx="3048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 bwMode="auto">
          <a:xfrm>
            <a:off x="2971800" y="4724400"/>
            <a:ext cx="3048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 bwMode="auto">
          <a:xfrm>
            <a:off x="2971800" y="3962400"/>
            <a:ext cx="3048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 bwMode="auto">
          <a:xfrm>
            <a:off x="5562600" y="3810000"/>
            <a:ext cx="0" cy="2514600"/>
          </a:xfrm>
          <a:prstGeom prst="line">
            <a:avLst/>
          </a:prstGeom>
          <a:ln w="69850">
            <a:solidFill>
              <a:schemeClr val="tx1"/>
            </a:solidFill>
            <a:headEnd type="oval" w="sm" len="sm"/>
            <a:tailEnd type="oval" w="sm" len="sm"/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 bwMode="auto">
          <a:xfrm>
            <a:off x="5410200" y="4724400"/>
            <a:ext cx="3048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 bwMode="auto">
          <a:xfrm>
            <a:off x="5410200" y="3962400"/>
            <a:ext cx="3048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1" name="TextBox 9"/>
          <p:cNvSpPr txBox="1">
            <a:spLocks noChangeArrowheads="1"/>
          </p:cNvSpPr>
          <p:nvPr/>
        </p:nvSpPr>
        <p:spPr bwMode="auto">
          <a:xfrm>
            <a:off x="3276600" y="5986463"/>
            <a:ext cx="3810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600"/>
              <a:t>0</a:t>
            </a:r>
          </a:p>
        </p:txBody>
      </p:sp>
      <p:sp>
        <p:nvSpPr>
          <p:cNvPr id="16392" name="TextBox 19"/>
          <p:cNvSpPr txBox="1">
            <a:spLocks noChangeArrowheads="1"/>
          </p:cNvSpPr>
          <p:nvPr/>
        </p:nvSpPr>
        <p:spPr bwMode="auto">
          <a:xfrm>
            <a:off x="3276600" y="4538663"/>
            <a:ext cx="13716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600"/>
              <a:t>236 (meets)</a:t>
            </a:r>
          </a:p>
        </p:txBody>
      </p:sp>
      <p:sp>
        <p:nvSpPr>
          <p:cNvPr id="16393" name="TextBox 20"/>
          <p:cNvSpPr txBox="1">
            <a:spLocks noChangeArrowheads="1"/>
          </p:cNvSpPr>
          <p:nvPr/>
        </p:nvSpPr>
        <p:spPr bwMode="auto">
          <a:xfrm>
            <a:off x="3276600" y="3776663"/>
            <a:ext cx="6858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600" dirty="0"/>
              <a:t>280</a:t>
            </a:r>
          </a:p>
        </p:txBody>
      </p:sp>
      <p:pic>
        <p:nvPicPr>
          <p:cNvPr id="1639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615531"/>
            <a:ext cx="885825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8" name="Picture 26" descr="smarterbalance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615531"/>
            <a:ext cx="2341563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9" name="TextBox 18"/>
          <p:cNvSpPr txBox="1">
            <a:spLocks noChangeArrowheads="1"/>
          </p:cNvSpPr>
          <p:nvPr/>
        </p:nvSpPr>
        <p:spPr bwMode="auto">
          <a:xfrm>
            <a:off x="6721598" y="6167735"/>
            <a:ext cx="143180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dirty="0"/>
              <a:t>*</a:t>
            </a:r>
            <a:r>
              <a:rPr lang="en-US" dirty="0"/>
              <a:t> </a:t>
            </a:r>
            <a:r>
              <a:rPr lang="en-US" i="1" dirty="0"/>
              <a:t>Mock Scale</a:t>
            </a:r>
          </a:p>
        </p:txBody>
      </p:sp>
      <p:sp>
        <p:nvSpPr>
          <p:cNvPr id="16400" name="TextBox 24"/>
          <p:cNvSpPr txBox="1">
            <a:spLocks noChangeArrowheads="1"/>
          </p:cNvSpPr>
          <p:nvPr/>
        </p:nvSpPr>
        <p:spPr bwMode="auto">
          <a:xfrm>
            <a:off x="5562600" y="3576637"/>
            <a:ext cx="3397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dirty="0"/>
              <a:t>*</a:t>
            </a:r>
          </a:p>
        </p:txBody>
      </p:sp>
      <p:sp>
        <p:nvSpPr>
          <p:cNvPr id="25" name="Title 2"/>
          <p:cNvSpPr txBox="1">
            <a:spLocks/>
          </p:cNvSpPr>
          <p:nvPr/>
        </p:nvSpPr>
        <p:spPr bwMode="auto">
          <a:xfrm>
            <a:off x="983456" y="533400"/>
            <a:ext cx="702468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1"/>
                </a:solidFill>
                <a:latin typeface="Century Gothic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1"/>
                </a:solidFill>
                <a:latin typeface="Century Gothic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1"/>
                </a:solidFill>
                <a:latin typeface="Century Gothic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1"/>
                </a:solidFill>
                <a:latin typeface="Century Gothic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800" dirty="0"/>
              <a:t>Possibility of Discrepancy in Achievement Levels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524000" y="3200400"/>
            <a:ext cx="808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OAKS</a:t>
            </a:r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 bwMode="auto">
          <a:xfrm>
            <a:off x="5410200" y="4495800"/>
            <a:ext cx="3048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5715000" y="4310063"/>
            <a:ext cx="12954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600" dirty="0" smtClean="0"/>
              <a:t> (meets)</a:t>
            </a:r>
            <a:endParaRPr lang="en-US" sz="1600" dirty="0"/>
          </a:p>
        </p:txBody>
      </p:sp>
      <p:sp>
        <p:nvSpPr>
          <p:cNvPr id="24" name="TextBox 23"/>
          <p:cNvSpPr txBox="1"/>
          <p:nvPr/>
        </p:nvSpPr>
        <p:spPr>
          <a:xfrm>
            <a:off x="4932184" y="4560679"/>
            <a:ext cx="4780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chemeClr val="accent1"/>
                </a:solidFill>
                <a:latin typeface="+mn-lt"/>
                <a:cs typeface="+mn-cs"/>
              </a:rPr>
              <a:t>(a)</a:t>
            </a:r>
            <a:endParaRPr lang="en-US" sz="1600" b="1" dirty="0">
              <a:solidFill>
                <a:schemeClr val="accent1"/>
              </a:solidFill>
              <a:latin typeface="+mn-lt"/>
              <a:cs typeface="+mn-cs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932184" y="4267200"/>
            <a:ext cx="4780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chemeClr val="accent1"/>
                </a:solidFill>
                <a:latin typeface="+mn-lt"/>
                <a:cs typeface="+mn-cs"/>
              </a:rPr>
              <a:t>(b)</a:t>
            </a:r>
          </a:p>
        </p:txBody>
      </p:sp>
    </p:spTree>
    <p:extLst>
      <p:ext uri="{BB962C8B-B14F-4D97-AF65-F5344CB8AC3E}">
        <p14:creationId xmlns:p14="http://schemas.microsoft.com/office/powerpoint/2010/main" val="4082257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1"/>
          <p:cNvSpPr>
            <a:spLocks noGrp="1"/>
          </p:cNvSpPr>
          <p:nvPr>
            <p:ph idx="1"/>
          </p:nvPr>
        </p:nvSpPr>
        <p:spPr>
          <a:xfrm>
            <a:off x="914400" y="1752600"/>
            <a:ext cx="7620000" cy="1976437"/>
          </a:xfrm>
        </p:spPr>
        <p:txBody>
          <a:bodyPr>
            <a:noAutofit/>
          </a:bodyPr>
          <a:lstStyle/>
          <a:p>
            <a:pPr marL="69850" indent="0" eaLnBrk="1" hangingPunct="1">
              <a:buNone/>
              <a:defRPr/>
            </a:pPr>
            <a:r>
              <a:rPr lang="en-US" sz="1600" b="1" u="sng" dirty="0" smtClean="0"/>
              <a:t>Late Winter/Spring 2015</a:t>
            </a:r>
            <a:r>
              <a:rPr lang="en-US" sz="1600" b="1" u="sng" dirty="0"/>
              <a:t> </a:t>
            </a:r>
            <a:r>
              <a:rPr lang="en-US" sz="1600" b="1" u="sng" dirty="0" smtClean="0"/>
              <a:t>(estimated </a:t>
            </a:r>
            <a:r>
              <a:rPr lang="en-US" sz="1600" b="1" u="sng" dirty="0"/>
              <a:t>timeline) </a:t>
            </a:r>
          </a:p>
          <a:p>
            <a:pPr marL="69850" indent="0">
              <a:buNone/>
              <a:defRPr/>
            </a:pPr>
            <a:r>
              <a:rPr lang="en-US" sz="1600" dirty="0" smtClean="0"/>
              <a:t>If there is a discrepancy, the State </a:t>
            </a:r>
            <a:r>
              <a:rPr lang="en-US" sz="1600" dirty="0"/>
              <a:t>Board will make </a:t>
            </a:r>
            <a:r>
              <a:rPr lang="en-US" sz="1600" dirty="0" smtClean="0"/>
              <a:t>a decision regarding the </a:t>
            </a:r>
            <a:r>
              <a:rPr lang="en-US" sz="1600" dirty="0"/>
              <a:t>achievement level required for students to meet Essential Skills graduation </a:t>
            </a:r>
            <a:r>
              <a:rPr lang="en-US" sz="1600" dirty="0" smtClean="0"/>
              <a:t>requirements.</a:t>
            </a:r>
          </a:p>
          <a:p>
            <a:pPr marL="69850" indent="0">
              <a:buNone/>
              <a:defRPr/>
            </a:pPr>
            <a:endParaRPr lang="en-US" sz="1600" i="1" dirty="0" smtClean="0"/>
          </a:p>
          <a:p>
            <a:pPr>
              <a:defRPr/>
            </a:pPr>
            <a:r>
              <a:rPr lang="en-US" sz="1600" i="1" dirty="0" smtClean="0"/>
              <a:t>Option 1:  </a:t>
            </a:r>
            <a:r>
              <a:rPr lang="en-US" sz="1600" dirty="0" smtClean="0"/>
              <a:t>Use </a:t>
            </a:r>
            <a:r>
              <a:rPr lang="en-US" sz="1600" b="1" dirty="0">
                <a:solidFill>
                  <a:schemeClr val="accent1"/>
                </a:solidFill>
              </a:rPr>
              <a:t>(a) </a:t>
            </a:r>
            <a:r>
              <a:rPr lang="en-US" sz="1600" dirty="0" smtClean="0"/>
              <a:t>the </a:t>
            </a:r>
            <a:r>
              <a:rPr lang="en-US" sz="1600" dirty="0"/>
              <a:t>achievement level on Smarter Balanced that represents an equivalent level of rigor to the “meets” achievement level on </a:t>
            </a:r>
            <a:r>
              <a:rPr lang="en-US" sz="1600" dirty="0" smtClean="0"/>
              <a:t>OAKS</a:t>
            </a:r>
          </a:p>
          <a:p>
            <a:pPr marL="69850" indent="0">
              <a:buNone/>
              <a:defRPr/>
            </a:pPr>
            <a:endParaRPr lang="en-US" sz="1600" dirty="0" smtClean="0"/>
          </a:p>
          <a:p>
            <a:pPr>
              <a:defRPr/>
            </a:pPr>
            <a:r>
              <a:rPr lang="en-US" sz="1600" i="1" dirty="0" smtClean="0"/>
              <a:t>Option 2: </a:t>
            </a:r>
            <a:r>
              <a:rPr lang="en-US" sz="1600" dirty="0" smtClean="0"/>
              <a:t>Use </a:t>
            </a:r>
            <a:r>
              <a:rPr lang="en-US" sz="1600" b="1" dirty="0">
                <a:solidFill>
                  <a:schemeClr val="accent1"/>
                </a:solidFill>
              </a:rPr>
              <a:t>(b) </a:t>
            </a:r>
            <a:r>
              <a:rPr lang="en-US" sz="1600" dirty="0" smtClean="0"/>
              <a:t>the “meets</a:t>
            </a:r>
            <a:r>
              <a:rPr lang="en-US" sz="1600" dirty="0"/>
              <a:t>” achievement level on Smarter </a:t>
            </a:r>
            <a:r>
              <a:rPr lang="en-US" sz="1600" dirty="0" smtClean="0"/>
              <a:t>Balanced (assuming that it is a higher achievement level)</a:t>
            </a:r>
          </a:p>
          <a:p>
            <a:pPr marL="69850" indent="0">
              <a:buNone/>
              <a:defRPr/>
            </a:pPr>
            <a:endParaRPr lang="en-US" sz="1600" dirty="0"/>
          </a:p>
          <a:p>
            <a:pPr marL="69850" indent="0">
              <a:buNone/>
              <a:defRPr/>
            </a:pPr>
            <a:r>
              <a:rPr lang="en-US" sz="1600" dirty="0" smtClean="0"/>
              <a:t>If the State Board decides Option 2 –to raise </a:t>
            </a:r>
            <a:r>
              <a:rPr lang="en-US" sz="1600" dirty="0"/>
              <a:t>the achievement level(s) required for students to meet Essential Skills graduation </a:t>
            </a:r>
            <a:r>
              <a:rPr lang="en-US" sz="1600" dirty="0" smtClean="0"/>
              <a:t>requirements – students </a:t>
            </a:r>
            <a:r>
              <a:rPr lang="en-US" sz="1600" dirty="0"/>
              <a:t>must be given adequate notice </a:t>
            </a:r>
            <a:r>
              <a:rPr lang="en-US" sz="1600" dirty="0" smtClean="0"/>
              <a:t>(March 1st of the 8th grade year).  </a:t>
            </a:r>
          </a:p>
        </p:txBody>
      </p:sp>
      <p:sp>
        <p:nvSpPr>
          <p:cNvPr id="28" name="Title 2"/>
          <p:cNvSpPr txBox="1">
            <a:spLocks/>
          </p:cNvSpPr>
          <p:nvPr/>
        </p:nvSpPr>
        <p:spPr bwMode="auto">
          <a:xfrm>
            <a:off x="558553" y="609600"/>
            <a:ext cx="8153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1"/>
                </a:solidFill>
                <a:latin typeface="Century Gothic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1"/>
                </a:solidFill>
                <a:latin typeface="Century Gothic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1"/>
                </a:solidFill>
                <a:latin typeface="Century Gothic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1"/>
                </a:solidFill>
                <a:latin typeface="Century Gothic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800" dirty="0" smtClean="0"/>
              <a:t>Essential Skills Graduation Requirement Achievement Level on Smarter Balanced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64772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2589</TotalTime>
  <Words>568</Words>
  <Application>Microsoft Office PowerPoint</Application>
  <PresentationFormat>On-screen Show (4:3)</PresentationFormat>
  <Paragraphs>157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Austin</vt:lpstr>
      <vt:lpstr>Essential Skills During the Statewide Assessment Transition</vt:lpstr>
      <vt:lpstr>Eligible Evidence </vt:lpstr>
      <vt:lpstr>Assessment Transition</vt:lpstr>
      <vt:lpstr>OAKS to Smarter Balanced</vt:lpstr>
      <vt:lpstr>Cohort Impact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Oregon Department of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Holly Carter</dc:creator>
  <cp:lastModifiedBy>MCLEAN Cristen</cp:lastModifiedBy>
  <cp:revision>291</cp:revision>
  <cp:lastPrinted>2013-08-06T17:28:44Z</cp:lastPrinted>
  <dcterms:created xsi:type="dcterms:W3CDTF">2013-01-24T20:54:37Z</dcterms:created>
  <dcterms:modified xsi:type="dcterms:W3CDTF">2013-11-09T00:23:53Z</dcterms:modified>
</cp:coreProperties>
</file>