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B7269-C5B8-45D6-95C8-6D07BBE362DE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405D2-8E55-46E3-837F-96F929096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49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73B37-22FC-420B-B205-03094109EE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42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8BE7C-A9A6-4F6A-A1B5-F0B0554D7F5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0DF0-0255-4553-B7EB-EE0F7F12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65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8BE7C-A9A6-4F6A-A1B5-F0B0554D7F5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0DF0-0255-4553-B7EB-EE0F7F12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7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8BE7C-A9A6-4F6A-A1B5-F0B0554D7F5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0DF0-0255-4553-B7EB-EE0F7F12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64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8BE7C-A9A6-4F6A-A1B5-F0B0554D7F5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0DF0-0255-4553-B7EB-EE0F7F12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0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8BE7C-A9A6-4F6A-A1B5-F0B0554D7F5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0DF0-0255-4553-B7EB-EE0F7F12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3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8BE7C-A9A6-4F6A-A1B5-F0B0554D7F5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0DF0-0255-4553-B7EB-EE0F7F12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7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8BE7C-A9A6-4F6A-A1B5-F0B0554D7F5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0DF0-0255-4553-B7EB-EE0F7F12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8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8BE7C-A9A6-4F6A-A1B5-F0B0554D7F5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0DF0-0255-4553-B7EB-EE0F7F12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7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8BE7C-A9A6-4F6A-A1B5-F0B0554D7F5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0DF0-0255-4553-B7EB-EE0F7F12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1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8BE7C-A9A6-4F6A-A1B5-F0B0554D7F5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0DF0-0255-4553-B7EB-EE0F7F12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9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8BE7C-A9A6-4F6A-A1B5-F0B0554D7F5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0DF0-0255-4553-B7EB-EE0F7F12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1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8BE7C-A9A6-4F6A-A1B5-F0B0554D7F5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D0DF0-0255-4553-B7EB-EE0F7F12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thay.keough@lib.de.us" TargetMode="External"/><Relationship Id="rId2" Type="http://schemas.openxmlformats.org/officeDocument/2006/relationships/hyperlink" Target="http://answers.delawarelibraries.org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la.org/rusa/contact/rosters/ets/rus-rssvirtua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VR Coordinators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12, 2017 </a:t>
            </a:r>
            <a:r>
              <a:rPr lang="en-US" smtClean="0"/>
              <a:t>| 1:30-3:30pm </a:t>
            </a:r>
            <a:r>
              <a:rPr lang="en-US" dirty="0" smtClean="0"/>
              <a:t>Eastern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87232" y="4619903"/>
            <a:ext cx="530884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r"/>
            <a:r>
              <a:rPr lang="en-US" dirty="0" smtClean="0"/>
              <a:t>	</a:t>
            </a:r>
            <a:r>
              <a:rPr lang="en-US" sz="1600" dirty="0" smtClean="0"/>
              <a:t>Delaware Division of Libraries</a:t>
            </a:r>
          </a:p>
          <a:p>
            <a:pPr lvl="1" algn="r"/>
            <a:r>
              <a:rPr lang="en-US" sz="1600" dirty="0"/>
              <a:t>	</a:t>
            </a:r>
            <a:r>
              <a:rPr lang="en-US" sz="1600" dirty="0" smtClean="0"/>
              <a:t>Ask a Librarian Delaware</a:t>
            </a:r>
          </a:p>
          <a:p>
            <a:pPr lvl="1" algn="r"/>
            <a:r>
              <a:rPr lang="en-US" sz="1600" dirty="0"/>
              <a:t>	</a:t>
            </a:r>
            <a:r>
              <a:rPr lang="en-US" sz="1600" dirty="0" smtClean="0">
                <a:hlinkClick r:id="rId2"/>
              </a:rPr>
              <a:t>http://answers.delawarelibraries.org</a:t>
            </a:r>
            <a:r>
              <a:rPr lang="en-US" sz="1600" dirty="0" smtClean="0"/>
              <a:t> </a:t>
            </a:r>
          </a:p>
          <a:p>
            <a:pPr lvl="1" algn="r"/>
            <a:r>
              <a:rPr lang="en-US" sz="1600" dirty="0"/>
              <a:t>	</a:t>
            </a:r>
            <a:r>
              <a:rPr lang="en-US" sz="1600" dirty="0" smtClean="0"/>
              <a:t>Cathay Keough</a:t>
            </a:r>
          </a:p>
          <a:p>
            <a:pPr lvl="1" algn="r"/>
            <a:r>
              <a:rPr lang="en-US" sz="1600" dirty="0"/>
              <a:t>	</a:t>
            </a:r>
            <a:r>
              <a:rPr lang="en-US" sz="1600" dirty="0" smtClean="0">
                <a:hlinkClick r:id="rId3"/>
              </a:rPr>
              <a:t>cathay.keough@lib.de.us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pic>
        <p:nvPicPr>
          <p:cNvPr id="5" name="Picture 4" descr="Powerpointtop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1219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Powerpointtop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338888"/>
            <a:ext cx="1219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2745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4907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571500" lvl="0" indent="-571500">
              <a:buFont typeface="+mj-lt"/>
              <a:buAutoNum type="romanUcPeriod"/>
            </a:pPr>
            <a:r>
              <a:rPr lang="en-US" dirty="0" smtClean="0"/>
              <a:t>Knowledge Base (question from Tamara)</a:t>
            </a:r>
          </a:p>
          <a:p>
            <a:pPr lvl="1"/>
            <a:r>
              <a:rPr lang="en-US" dirty="0" smtClean="0"/>
              <a:t>Does </a:t>
            </a:r>
            <a:r>
              <a:rPr lang="en-US" dirty="0"/>
              <a:t>your service have a Knowledge Base (aka, FAQs) set up? Do you have best practices or guidelines for adding to the KB? How do you maintain it (yourself as coordinator, or have a group)? Is it publically available or internal use only?</a:t>
            </a:r>
            <a:endParaRPr lang="en-US" dirty="0" smtClean="0"/>
          </a:p>
          <a:p>
            <a:pPr marL="571500" lvl="0" indent="-571500">
              <a:buFont typeface="+mj-lt"/>
              <a:buAutoNum type="romanUcPeriod"/>
            </a:pPr>
            <a:r>
              <a:rPr lang="en-US" dirty="0" smtClean="0"/>
              <a:t>Software Security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thing we talked about at the last meeting was to discuss software security issues and solutions since there have been increases in hacking and spam/phishing.  What do you see with your system?  What have you been doing, if anything, to increase security?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dirty="0" smtClean="0"/>
              <a:t>Professional Library Association Memberships and Involvement:</a:t>
            </a:r>
          </a:p>
          <a:p>
            <a:pPr lvl="1"/>
            <a:r>
              <a:rPr lang="en-US" dirty="0" smtClean="0"/>
              <a:t>Are </a:t>
            </a:r>
            <a:r>
              <a:rPr lang="en-US" dirty="0"/>
              <a:t>you involved with any professional library associations or groups (such as RUSA RSS ETS – Virtual Reference:  </a:t>
            </a:r>
            <a:r>
              <a:rPr lang="en-US" u="sng" dirty="0">
                <a:hlinkClick r:id="rId2"/>
              </a:rPr>
              <a:t>http://www.ala.org/rusa/contact/rosters/ets/rus-rssvirtual</a:t>
            </a:r>
            <a:r>
              <a:rPr lang="en-US" dirty="0"/>
              <a:t>) </a:t>
            </a:r>
            <a:r>
              <a:rPr lang="en-US" dirty="0" smtClean="0"/>
              <a:t>How </a:t>
            </a:r>
            <a:r>
              <a:rPr lang="en-US" dirty="0"/>
              <a:t>have these groups helped you?  What more would you like to see them do? 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 </a:t>
            </a:r>
            <a:r>
              <a:rPr lang="en-US" dirty="0" smtClean="0"/>
              <a:t>Professional Development - Speaker recommendations</a:t>
            </a:r>
          </a:p>
          <a:p>
            <a:pPr lvl="1"/>
            <a:r>
              <a:rPr lang="en-US" dirty="0" smtClean="0"/>
              <a:t>Who </a:t>
            </a:r>
            <a:r>
              <a:rPr lang="en-US" dirty="0"/>
              <a:t>would you recommend as a motivating, informed speaker for a library conference or online workshop?  </a:t>
            </a:r>
            <a:r>
              <a:rPr lang="en-US" dirty="0" smtClean="0"/>
              <a:t>(I’ve recently contacted David Lankes, Marie Radford and Jim Neal</a:t>
            </a:r>
            <a:r>
              <a:rPr lang="en-US" dirty="0"/>
              <a:t> </a:t>
            </a:r>
            <a:r>
              <a:rPr lang="en-US" dirty="0" smtClean="0"/>
              <a:t>for upcoming Delaware conference and events – all agreed.)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Other Items?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Powerpointtop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Powerpointtop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338888"/>
            <a:ext cx="1219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6492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0830" y="1253332"/>
            <a:ext cx="94369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Next host?</a:t>
            </a:r>
            <a:endParaRPr lang="en-US" sz="3200" dirty="0"/>
          </a:p>
        </p:txBody>
      </p:sp>
      <p:pic>
        <p:nvPicPr>
          <p:cNvPr id="4" name="Picture 3" descr="Powerpoint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Powerpointtop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38888"/>
            <a:ext cx="1219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5370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top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Powerpointtop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338888"/>
            <a:ext cx="1219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603683"/>
            <a:ext cx="10515600" cy="28253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 smtClean="0"/>
              <a:t>Recording link will be sent soon after the meeting ends.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67620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106</Words>
  <Application>Microsoft Office PowerPoint</Application>
  <PresentationFormat>Widescreen</PresentationFormat>
  <Paragraphs>20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VR Coordinators Meeting</vt:lpstr>
      <vt:lpstr>Agenda </vt:lpstr>
      <vt:lpstr>PowerPoint Presentation</vt:lpstr>
      <vt:lpstr>Thank you!    Recording link will be sent soon after the meeting ends.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 Coordinators Meeting</dc:title>
  <dc:creator>Cathay Keough</dc:creator>
  <cp:lastModifiedBy>Cathay Keough</cp:lastModifiedBy>
  <cp:revision>5</cp:revision>
  <dcterms:created xsi:type="dcterms:W3CDTF">2017-07-12T14:04:21Z</dcterms:created>
  <dcterms:modified xsi:type="dcterms:W3CDTF">2017-07-12T15:12:42Z</dcterms:modified>
</cp:coreProperties>
</file>