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215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6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2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59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8515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3948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748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3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42739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868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916CE1E-1B8E-4489-8AF3-76643F76C6DE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3B02599-BFA9-4E84-9FE0-8857D9A4834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61115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pos="594">
          <p15:clr>
            <a:srgbClr val="F26B43"/>
          </p15:clr>
        </p15:guide>
        <p15:guide id="4294967295" pos="54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skaway.org/staff/handling-citation-question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Collaborative VR meeting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15,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5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8797" y="-107210"/>
            <a:ext cx="6140303" cy="99303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Agenda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7397" y="1025932"/>
            <a:ext cx="6721328" cy="951135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>
                <a:solidFill>
                  <a:schemeClr val="tx2"/>
                </a:solidFill>
              </a:rPr>
              <a:t>Cristen: </a:t>
            </a:r>
          </a:p>
          <a:p>
            <a:endParaRPr lang="en-US" sz="4000" dirty="0">
              <a:solidFill>
                <a:schemeClr val="tx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600" dirty="0" smtClean="0">
                <a:solidFill>
                  <a:schemeClr val="tx2"/>
                </a:solidFill>
              </a:rPr>
              <a:t>Release of </a:t>
            </a:r>
            <a:r>
              <a:rPr lang="en-US" sz="5600" dirty="0" err="1">
                <a:solidFill>
                  <a:schemeClr val="tx2"/>
                </a:solidFill>
              </a:rPr>
              <a:t>AskAway’s</a:t>
            </a:r>
            <a:r>
              <a:rPr lang="en-US" sz="5600" dirty="0"/>
              <a:t> </a:t>
            </a:r>
            <a:r>
              <a:rPr lang="en-US" sz="5600" u="sng" dirty="0">
                <a:hlinkClick r:id="rId2"/>
              </a:rPr>
              <a:t>Best Practices for Handling Citation </a:t>
            </a:r>
            <a:r>
              <a:rPr lang="en-US" sz="5600" u="sng" dirty="0" smtClean="0">
                <a:hlinkClick r:id="rId2"/>
              </a:rPr>
              <a:t>Questions</a:t>
            </a:r>
            <a:endParaRPr lang="en-US" sz="5600" u="sng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5600" u="sng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2"/>
                </a:solidFill>
              </a:rPr>
              <a:t>Does </a:t>
            </a:r>
            <a:r>
              <a:rPr lang="en-US" sz="6000" dirty="0">
                <a:solidFill>
                  <a:schemeClr val="tx2"/>
                </a:solidFill>
              </a:rPr>
              <a:t>anyone has </a:t>
            </a:r>
            <a:r>
              <a:rPr lang="en-US" sz="6000" dirty="0">
                <a:solidFill>
                  <a:schemeClr val="tx2"/>
                </a:solidFill>
              </a:rPr>
              <a:t>A policy </a:t>
            </a:r>
            <a:r>
              <a:rPr lang="en-US" sz="6000" dirty="0">
                <a:solidFill>
                  <a:schemeClr val="tx2"/>
                </a:solidFill>
              </a:rPr>
              <a:t>in place for how service providers should respond to a patron that makes a threat via chat (for example, a threat against their campus</a:t>
            </a:r>
            <a:r>
              <a:rPr lang="en-US" sz="6000" dirty="0">
                <a:solidFill>
                  <a:schemeClr val="tx2"/>
                </a:solidFill>
              </a:rPr>
              <a:t>)?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5600" dirty="0">
              <a:solidFill>
                <a:schemeClr val="tx2"/>
              </a:solidFill>
            </a:endParaRPr>
          </a:p>
          <a:p>
            <a:r>
              <a:rPr lang="en-US" sz="7200" dirty="0" err="1">
                <a:solidFill>
                  <a:schemeClr val="tx2"/>
                </a:solidFill>
              </a:rPr>
              <a:t>Dorevea</a:t>
            </a:r>
            <a:r>
              <a:rPr lang="en-US" sz="7200" dirty="0">
                <a:solidFill>
                  <a:schemeClr val="tx2"/>
                </a:solidFill>
              </a:rPr>
              <a:t>:</a:t>
            </a:r>
          </a:p>
          <a:p>
            <a:endParaRPr lang="en-US" sz="7200" dirty="0">
              <a:solidFill>
                <a:schemeClr val="tx2"/>
              </a:solidFill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2"/>
                </a:solidFill>
              </a:rPr>
              <a:t>How do your services deal with school children or teens that are playing around with the chat service?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000" dirty="0">
              <a:solidFill>
                <a:schemeClr val="tx2"/>
              </a:solidFill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tx2"/>
                </a:solidFill>
              </a:rPr>
              <a:t>How do your states follow up with complaints of abusive behavior (verbal abuse) on the part of patrons?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5600" dirty="0" smtClean="0">
              <a:solidFill>
                <a:schemeClr val="tx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5600" dirty="0">
              <a:solidFill>
                <a:schemeClr val="tx2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600" dirty="0">
              <a:solidFill>
                <a:schemeClr val="tx2"/>
              </a:solidFill>
            </a:endParaRPr>
          </a:p>
          <a:p>
            <a:endParaRPr lang="en-US" sz="5600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0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1698" y="111532"/>
            <a:ext cx="6445102" cy="951135"/>
          </a:xfrm>
        </p:spPr>
        <p:txBody>
          <a:bodyPr>
            <a:normAutofit fontScale="25000" lnSpcReduction="2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endParaRPr lang="en-US" sz="6400" dirty="0">
              <a:solidFill>
                <a:schemeClr val="tx2"/>
              </a:solidFill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400" dirty="0" smtClean="0">
              <a:solidFill>
                <a:schemeClr val="tx2"/>
              </a:solidFill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6400" dirty="0">
              <a:solidFill>
                <a:schemeClr val="tx2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7200" dirty="0">
              <a:solidFill>
                <a:schemeClr val="tx2"/>
              </a:solidFill>
            </a:endParaRPr>
          </a:p>
          <a:p>
            <a:r>
              <a:rPr lang="en-US" sz="8000" dirty="0">
                <a:solidFill>
                  <a:schemeClr val="tx2"/>
                </a:solidFill>
              </a:rPr>
              <a:t>Nono: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2"/>
                </a:solidFill>
              </a:rPr>
              <a:t>Online VR conference- interest? How would it work?</a:t>
            </a:r>
          </a:p>
          <a:p>
            <a:endParaRPr lang="en-US" sz="7200" dirty="0" smtClean="0">
              <a:solidFill>
                <a:schemeClr val="tx2"/>
              </a:solidFill>
            </a:endParaRPr>
          </a:p>
          <a:p>
            <a:r>
              <a:rPr lang="en-US" sz="8000" dirty="0">
                <a:solidFill>
                  <a:schemeClr val="tx2"/>
                </a:solidFill>
              </a:rPr>
              <a:t>Paul: 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2"/>
                </a:solidFill>
              </a:rPr>
              <a:t>What are the roles and responsibilities of your main partner library contacts (We call them "Liaisons" at </a:t>
            </a:r>
            <a:r>
              <a:rPr lang="en-US" sz="7200" dirty="0" err="1">
                <a:solidFill>
                  <a:schemeClr val="tx2"/>
                </a:solidFill>
              </a:rPr>
              <a:t>AskUsNow</a:t>
            </a:r>
            <a:r>
              <a:rPr lang="en-US" sz="7200" dirty="0">
                <a:solidFill>
                  <a:schemeClr val="tx2"/>
                </a:solidFill>
              </a:rPr>
              <a:t>!.) and chat librarians at your virtual reference service.“</a:t>
            </a:r>
          </a:p>
          <a:p>
            <a:endParaRPr lang="en-US" sz="7200" dirty="0">
              <a:solidFill>
                <a:schemeClr val="tx2"/>
              </a:solidFill>
            </a:endParaRPr>
          </a:p>
          <a:p>
            <a:r>
              <a:rPr lang="en-US" sz="7200" dirty="0" smtClean="0">
                <a:solidFill>
                  <a:schemeClr val="tx2"/>
                </a:solidFill>
              </a:rPr>
              <a:t>Next </a:t>
            </a:r>
            <a:r>
              <a:rPr lang="en-US" sz="7200" dirty="0">
                <a:solidFill>
                  <a:schemeClr val="tx2"/>
                </a:solidFill>
              </a:rPr>
              <a:t>Meeting: Who will Host?</a:t>
            </a:r>
          </a:p>
          <a:p>
            <a:endParaRPr lang="en-US" sz="8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9371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23</TotalTime>
  <Words>65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Collaborative VR meeting</vt:lpstr>
      <vt:lpstr>Agenda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Collaboarative VR meeting</dc:title>
  <dc:creator>Burling, Nono</dc:creator>
  <cp:lastModifiedBy>Burling, Nono</cp:lastModifiedBy>
  <cp:revision>4</cp:revision>
  <dcterms:created xsi:type="dcterms:W3CDTF">2018-05-15T14:51:30Z</dcterms:created>
  <dcterms:modified xsi:type="dcterms:W3CDTF">2018-05-15T15:15:11Z</dcterms:modified>
</cp:coreProperties>
</file>