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7"/>
  </p:notesMasterIdLst>
  <p:sldIdLst>
    <p:sldId id="256" r:id="rId3"/>
    <p:sldId id="257" r:id="rId4"/>
    <p:sldId id="261" r:id="rId5"/>
    <p:sldId id="270" r:id="rId6"/>
  </p:sldIdLst>
  <p:sldSz cx="9144000" cy="6858000" type="screen4x3"/>
  <p:notesSz cx="7315200" cy="96012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85201" autoAdjust="0"/>
  </p:normalViewPr>
  <p:slideViewPr>
    <p:cSldViewPr>
      <p:cViewPr varScale="1">
        <p:scale>
          <a:sx n="81" d="100"/>
          <a:sy n="81" d="100"/>
        </p:scale>
        <p:origin x="-696" y="-96"/>
      </p:cViewPr>
      <p:guideLst>
        <p:guide orient="horz" pos="2160"/>
        <p:guide pos="2880"/>
      </p:guideLst>
    </p:cSldViewPr>
  </p:slideViewPr>
  <p:outlineViewPr>
    <p:cViewPr varScale="1">
      <p:scale>
        <a:sx n="170" d="200"/>
        <a:sy n="170" d="200"/>
      </p:scale>
      <p:origin x="126" y="574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Rectangle 2"/>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a:buSzPct val="45000"/>
              <a:buFont typeface="Wingdings" pitchFamily="2" charset="2"/>
              <a:buNone/>
              <a:tabLst>
                <a:tab pos="765175" algn="l"/>
                <a:tab pos="1530350" algn="l"/>
                <a:tab pos="2295525" algn="l"/>
                <a:tab pos="3060700" algn="l"/>
              </a:tabLst>
              <a:defRPr sz="1300">
                <a:solidFill>
                  <a:srgbClr val="000000"/>
                </a:solidFill>
                <a:latin typeface="Times New Roman" pitchFamily="18" charset="0"/>
              </a:defRPr>
            </a:lvl1pPr>
          </a:lstStyle>
          <a:p>
            <a:endParaRPr lang="en-US" altLang="en-US"/>
          </a:p>
        </p:txBody>
      </p:sp>
      <p:sp>
        <p:nvSpPr>
          <p:cNvPr id="3075" name="Rectangle 3"/>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a:buSzPct val="45000"/>
              <a:buFont typeface="Wingdings" pitchFamily="2" charset="2"/>
              <a:buNone/>
              <a:tabLst>
                <a:tab pos="765175" algn="l"/>
                <a:tab pos="1530350" algn="l"/>
                <a:tab pos="2295525" algn="l"/>
                <a:tab pos="3060700" algn="l"/>
              </a:tabLst>
              <a:defRPr sz="1300">
                <a:solidFill>
                  <a:srgbClr val="000000"/>
                </a:solidFill>
                <a:latin typeface="Times New Roman" pitchFamily="18" charset="0"/>
              </a:defRPr>
            </a:lvl1pPr>
          </a:lstStyle>
          <a:p>
            <a:endParaRPr lang="en-US" altLang="en-US"/>
          </a:p>
        </p:txBody>
      </p:sp>
      <p:sp>
        <p:nvSpPr>
          <p:cNvPr id="3076" name="Rectangle 4"/>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p>
            <a:pPr lvl="0"/>
            <a:endParaRPr lang="en-US" altLang="en-US" smtClean="0"/>
          </a:p>
        </p:txBody>
      </p:sp>
      <p:sp>
        <p:nvSpPr>
          <p:cNvPr id="3078" name="Rectangle 6"/>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a:buSzPct val="45000"/>
              <a:buFont typeface="Wingdings" pitchFamily="2" charset="2"/>
              <a:buNone/>
              <a:tabLst>
                <a:tab pos="765175" algn="l"/>
                <a:tab pos="1530350" algn="l"/>
                <a:tab pos="2295525" algn="l"/>
                <a:tab pos="3060700" algn="l"/>
              </a:tabLst>
              <a:defRPr sz="1300">
                <a:solidFill>
                  <a:srgbClr val="000000"/>
                </a:solidFill>
                <a:latin typeface="Times New Roman" pitchFamily="18" charset="0"/>
              </a:defRPr>
            </a:lvl1pPr>
          </a:lstStyle>
          <a:p>
            <a:endParaRPr lang="en-US" altLang="en-US"/>
          </a:p>
        </p:txBody>
      </p:sp>
      <p:sp>
        <p:nvSpPr>
          <p:cNvPr id="3079" name="Rectangle 7"/>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a:buSzPct val="45000"/>
              <a:buFont typeface="Wingdings" pitchFamily="2" charset="2"/>
              <a:buNone/>
              <a:tabLst>
                <a:tab pos="765175" algn="l"/>
                <a:tab pos="1530350" algn="l"/>
                <a:tab pos="2295525" algn="l"/>
                <a:tab pos="3060700" algn="l"/>
              </a:tabLst>
              <a:defRPr sz="1300">
                <a:solidFill>
                  <a:srgbClr val="000000"/>
                </a:solidFill>
                <a:latin typeface="Times New Roman" pitchFamily="18" charset="0"/>
              </a:defRPr>
            </a:lvl1pPr>
          </a:lstStyle>
          <a:p>
            <a:fld id="{59005010-C32C-4274-8763-C67DD769CF23}" type="slidenum">
              <a:rPr lang="en-US" altLang="en-US"/>
              <a:pPr/>
              <a:t>‹#›</a:t>
            </a:fld>
            <a:endParaRPr lang="en-US" altLang="en-US"/>
          </a:p>
        </p:txBody>
      </p:sp>
    </p:spTree>
    <p:extLst>
      <p:ext uri="{BB962C8B-B14F-4D97-AF65-F5344CB8AC3E}">
        <p14:creationId xmlns:p14="http://schemas.microsoft.com/office/powerpoint/2010/main" val="154613641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1pPr>
    <a:lvl2pPr marL="742950" indent="-28575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2pPr>
    <a:lvl3pPr marL="11430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3pPr>
    <a:lvl4pPr marL="16002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4pPr>
    <a:lvl5pPr marL="20574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05D2BB3-FE58-4EB0-AA73-2C7BB7FA4727}" type="slidenum">
              <a:rPr lang="en-US" altLang="en-US"/>
              <a:pPr/>
              <a:t>1</a:t>
            </a:fld>
            <a:endParaRPr lang="en-US" altLang="en-US"/>
          </a:p>
        </p:txBody>
      </p:sp>
      <p:sp>
        <p:nvSpPr>
          <p:cNvPr id="13313" name="Rectangle 1"/>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Text Box 2"/>
          <p:cNvSpPr txBox="1">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BB6208C-5B7F-479C-8760-32DFD57B536B}" type="slidenum">
              <a:rPr lang="en-US" altLang="en-US"/>
              <a:pPr/>
              <a:t>2</a:t>
            </a:fld>
            <a:endParaRPr lang="en-US" altLang="en-US"/>
          </a:p>
        </p:txBody>
      </p:sp>
      <p:sp>
        <p:nvSpPr>
          <p:cNvPr id="14337" name="Rectangle 1"/>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p:cNvSpPr txBox="1">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39" tIns="49472" rIns="95139" bIns="49472"/>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Arial" charset="0"/>
              </a:rPr>
              <a:t>The basis</a:t>
            </a:r>
            <a:r>
              <a:rPr lang="en-US" altLang="en-US" baseline="0" dirty="0" smtClean="0">
                <a:latin typeface="Arial" charset="0"/>
              </a:rPr>
              <a:t> for this amendment came out of discussions early last year when the Preparedness framework group was putting together its funding proposal.  One of its objectives is to improve the resolution of the location on those wells that only have a Public Land Survey description—usually at best to the section, or square-mile.  We had a conference call with DOGAMI whose staff has developed an automated process to capture coordinates for features based on tax lot and street addresses.  Regardless of the method I realized that we didn’t record this in the water &amp; monitoring well standard.</a:t>
            </a:r>
            <a:endParaRPr lang="en-US" alt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F384DDB-AE4B-4BB5-B3A6-EDFF8D582AA1}" type="slidenum">
              <a:rPr lang="en-US" altLang="en-US"/>
              <a:pPr/>
              <a:t>3</a:t>
            </a:fld>
            <a:endParaRPr lang="en-US" altLang="en-US"/>
          </a:p>
        </p:txBody>
      </p:sp>
      <p:sp>
        <p:nvSpPr>
          <p:cNvPr id="18433" name="Rectangle 1"/>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Text Box 2"/>
          <p:cNvSpPr txBox="1">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idx="10"/>
          </p:nvPr>
        </p:nvSpPr>
        <p:spPr/>
        <p:txBody>
          <a:bodyPr/>
          <a:lstStyle/>
          <a:p>
            <a:fld id="{59005010-C32C-4274-8763-C67DD769CF23}" type="slidenum">
              <a:rPr lang="en-US" altLang="en-US" smtClean="0"/>
              <a:pPr/>
              <a:t>4</a:t>
            </a:fld>
            <a:endParaRPr lang="en-US" altLang="en-US"/>
          </a:p>
        </p:txBody>
      </p:sp>
    </p:spTree>
    <p:extLst>
      <p:ext uri="{BB962C8B-B14F-4D97-AF65-F5344CB8AC3E}">
        <p14:creationId xmlns:p14="http://schemas.microsoft.com/office/powerpoint/2010/main" val="305291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B7300EA-A98A-4F2E-B506-A72C5FF363C8}" type="slidenum">
              <a:rPr lang="en-US" altLang="en-US"/>
              <a:pPr/>
              <a:t>‹#›</a:t>
            </a:fld>
            <a:endParaRPr lang="en-US" altLang="en-US"/>
          </a:p>
        </p:txBody>
      </p:sp>
    </p:spTree>
    <p:extLst>
      <p:ext uri="{BB962C8B-B14F-4D97-AF65-F5344CB8AC3E}">
        <p14:creationId xmlns:p14="http://schemas.microsoft.com/office/powerpoint/2010/main" val="117161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EBCF002D-7F49-472E-8848-592F00BD3613}" type="slidenum">
              <a:rPr lang="en-US" altLang="en-US"/>
              <a:pPr/>
              <a:t>‹#›</a:t>
            </a:fld>
            <a:endParaRPr lang="en-US" altLang="en-US"/>
          </a:p>
        </p:txBody>
      </p:sp>
    </p:spTree>
    <p:extLst>
      <p:ext uri="{BB962C8B-B14F-4D97-AF65-F5344CB8AC3E}">
        <p14:creationId xmlns:p14="http://schemas.microsoft.com/office/powerpoint/2010/main" val="49039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5813" cy="4986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6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69F5D92D-6A08-4886-AA5A-7326F6EEE661}" type="slidenum">
              <a:rPr lang="en-US" altLang="en-US"/>
              <a:pPr/>
              <a:t>‹#›</a:t>
            </a:fld>
            <a:endParaRPr lang="en-US" altLang="en-US"/>
          </a:p>
        </p:txBody>
      </p:sp>
    </p:spTree>
    <p:extLst>
      <p:ext uri="{BB962C8B-B14F-4D97-AF65-F5344CB8AC3E}">
        <p14:creationId xmlns:p14="http://schemas.microsoft.com/office/powerpoint/2010/main" val="312349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1143000"/>
            <a:ext cx="6627813" cy="22082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912813" y="6251575"/>
            <a:ext cx="1903412" cy="455613"/>
          </a:xfrm>
        </p:spPr>
        <p:txBody>
          <a:bodyPr/>
          <a:lstStyle>
            <a:lvl1pPr>
              <a:defRPr/>
            </a:lvl1pPr>
          </a:lstStyle>
          <a:p>
            <a:endParaRPr lang="en-US" altLang="en-US"/>
          </a:p>
        </p:txBody>
      </p:sp>
      <p:sp>
        <p:nvSpPr>
          <p:cNvPr id="4" name="Footer Placeholder 3"/>
          <p:cNvSpPr>
            <a:spLocks noGrp="1"/>
          </p:cNvSpPr>
          <p:nvPr>
            <p:ph type="ftr" idx="11"/>
          </p:nvPr>
        </p:nvSpPr>
        <p:spPr>
          <a:xfrm>
            <a:off x="3354388" y="6248400"/>
            <a:ext cx="2894012" cy="455613"/>
          </a:xfrm>
        </p:spPr>
        <p:txBody>
          <a:bodyPr/>
          <a:lstStyle>
            <a:lvl1pPr>
              <a:defRPr/>
            </a:lvl1pPr>
          </a:lstStyle>
          <a:p>
            <a:endParaRPr lang="en-US" altLang="en-US"/>
          </a:p>
        </p:txBody>
      </p:sp>
      <p:sp>
        <p:nvSpPr>
          <p:cNvPr id="5" name="Slide Number Placeholder 4"/>
          <p:cNvSpPr>
            <a:spLocks noGrp="1"/>
          </p:cNvSpPr>
          <p:nvPr>
            <p:ph type="sldNum" idx="12"/>
          </p:nvPr>
        </p:nvSpPr>
        <p:spPr>
          <a:xfrm>
            <a:off x="6781800" y="6248400"/>
            <a:ext cx="1903413" cy="455613"/>
          </a:xfrm>
        </p:spPr>
        <p:txBody>
          <a:bodyPr/>
          <a:lstStyle>
            <a:lvl1pPr>
              <a:defRPr/>
            </a:lvl1pPr>
          </a:lstStyle>
          <a:p>
            <a:fld id="{FFC83E7D-E8F1-4522-8096-C2AB3DC872A5}" type="slidenum">
              <a:rPr lang="en-US" altLang="en-US"/>
              <a:pPr/>
              <a:t>‹#›</a:t>
            </a:fld>
            <a:endParaRPr lang="en-US" altLang="en-US"/>
          </a:p>
        </p:txBody>
      </p:sp>
    </p:spTree>
    <p:extLst>
      <p:ext uri="{BB962C8B-B14F-4D97-AF65-F5344CB8AC3E}">
        <p14:creationId xmlns:p14="http://schemas.microsoft.com/office/powerpoint/2010/main" val="281859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8763000" cy="5943600"/>
            <a:chOff x="0" y="0"/>
            <a:chExt cx="5520" cy="3744"/>
          </a:xfrm>
        </p:grpSpPr>
        <p:sp>
          <p:nvSpPr>
            <p:cNvPr id="26627"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SzTx/>
                <a:buFontTx/>
                <a:buNone/>
              </a:pPr>
              <a:endParaRPr lang="en-US" altLang="en-US" sz="2400">
                <a:solidFill>
                  <a:schemeClr val="tx1"/>
                </a:solidFill>
                <a:latin typeface="Times New Roman" pitchFamily="18" charset="0"/>
              </a:endParaRPr>
            </a:p>
          </p:txBody>
        </p:sp>
        <p:grpSp>
          <p:nvGrpSpPr>
            <p:cNvPr id="26628" name="Group 4"/>
            <p:cNvGrpSpPr>
              <a:grpSpLocks/>
            </p:cNvGrpSpPr>
            <p:nvPr userDrawn="1"/>
          </p:nvGrpSpPr>
          <p:grpSpPr bwMode="auto">
            <a:xfrm>
              <a:off x="0" y="2208"/>
              <a:ext cx="5520" cy="1536"/>
              <a:chOff x="0" y="2208"/>
              <a:chExt cx="5520" cy="1536"/>
            </a:xfrm>
          </p:grpSpPr>
          <p:sp>
            <p:nvSpPr>
              <p:cNvPr id="26629"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SzTx/>
                  <a:buFontTx/>
                  <a:buNone/>
                </a:pPr>
                <a:endParaRPr lang="en-US" altLang="en-US" sz="2400">
                  <a:solidFill>
                    <a:schemeClr val="tx1"/>
                  </a:solidFill>
                  <a:latin typeface="Times New Roman" pitchFamily="18" charset="0"/>
                </a:endParaRPr>
              </a:p>
            </p:txBody>
          </p:sp>
          <p:sp>
            <p:nvSpPr>
              <p:cNvPr id="26630"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SzTx/>
                  <a:buFontTx/>
                  <a:buNone/>
                </a:pPr>
                <a:endParaRPr lang="en-US" altLang="en-US" sz="2400">
                  <a:solidFill>
                    <a:schemeClr val="tx1"/>
                  </a:solidFill>
                  <a:latin typeface="Times New Roman" pitchFamily="18" charset="0"/>
                </a:endParaRPr>
              </a:p>
            </p:txBody>
          </p:sp>
          <p:sp>
            <p:nvSpPr>
              <p:cNvPr id="26631"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632" name="Group 8"/>
            <p:cNvGrpSpPr>
              <a:grpSpLocks/>
            </p:cNvGrpSpPr>
            <p:nvPr userDrawn="1"/>
          </p:nvGrpSpPr>
          <p:grpSpPr bwMode="auto">
            <a:xfrm>
              <a:off x="400" y="336"/>
              <a:ext cx="5088" cy="192"/>
              <a:chOff x="400" y="336"/>
              <a:chExt cx="5088" cy="192"/>
            </a:xfrm>
          </p:grpSpPr>
          <p:sp>
            <p:nvSpPr>
              <p:cNvPr id="26633"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SzTx/>
                  <a:buFontTx/>
                  <a:buNone/>
                </a:pPr>
                <a:endParaRPr lang="en-US" altLang="en-US" sz="2400">
                  <a:solidFill>
                    <a:schemeClr val="tx1"/>
                  </a:solidFill>
                  <a:latin typeface="Times New Roman" pitchFamily="18" charset="0"/>
                </a:endParaRPr>
              </a:p>
            </p:txBody>
          </p:sp>
          <p:sp>
            <p:nvSpPr>
              <p:cNvPr id="26634"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6635"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altLang="en-US" noProof="0" smtClean="0"/>
              <a:t>Click to edit Master title style</a:t>
            </a:r>
          </a:p>
        </p:txBody>
      </p:sp>
      <p:sp>
        <p:nvSpPr>
          <p:cNvPr id="2663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altLang="en-US" noProof="0" smtClean="0"/>
              <a:t>Click to edit Master subtitle style</a:t>
            </a:r>
          </a:p>
        </p:txBody>
      </p:sp>
      <p:sp>
        <p:nvSpPr>
          <p:cNvPr id="26637" name="Rectangle 13"/>
          <p:cNvSpPr>
            <a:spLocks noGrp="1" noChangeArrowheads="1"/>
          </p:cNvSpPr>
          <p:nvPr>
            <p:ph type="dt" sz="half" idx="2"/>
          </p:nvPr>
        </p:nvSpPr>
        <p:spPr>
          <a:xfrm>
            <a:off x="912813" y="6251575"/>
            <a:ext cx="1905000" cy="457200"/>
          </a:xfrm>
        </p:spPr>
        <p:txBody>
          <a:bodyPr/>
          <a:lstStyle>
            <a:lvl1pPr>
              <a:defRPr/>
            </a:lvl1pPr>
          </a:lstStyle>
          <a:p>
            <a:endParaRPr lang="en-US" altLang="en-US"/>
          </a:p>
        </p:txBody>
      </p:sp>
      <p:sp>
        <p:nvSpPr>
          <p:cNvPr id="26638" name="Rectangle 14"/>
          <p:cNvSpPr>
            <a:spLocks noGrp="1" noChangeArrowheads="1"/>
          </p:cNvSpPr>
          <p:nvPr>
            <p:ph type="ftr" sz="quarter" idx="3"/>
          </p:nvPr>
        </p:nvSpPr>
        <p:spPr>
          <a:xfrm>
            <a:off x="3354388" y="6248400"/>
            <a:ext cx="2895600" cy="457200"/>
          </a:xfrm>
        </p:spPr>
        <p:txBody>
          <a:bodyPr/>
          <a:lstStyle>
            <a:lvl1pPr>
              <a:defRPr/>
            </a:lvl1pPr>
          </a:lstStyle>
          <a:p>
            <a:endParaRPr lang="en-US" altLang="en-US"/>
          </a:p>
        </p:txBody>
      </p:sp>
      <p:sp>
        <p:nvSpPr>
          <p:cNvPr id="26639" name="Rectangle 15"/>
          <p:cNvSpPr>
            <a:spLocks noGrp="1" noChangeArrowheads="1"/>
          </p:cNvSpPr>
          <p:nvPr>
            <p:ph type="sldNum" sz="quarter" idx="4"/>
          </p:nvPr>
        </p:nvSpPr>
        <p:spPr/>
        <p:txBody>
          <a:bodyPr/>
          <a:lstStyle>
            <a:lvl1pPr>
              <a:defRPr/>
            </a:lvl1pPr>
          </a:lstStyle>
          <a:p>
            <a:fld id="{9B1A9AB9-037E-4AE2-8D44-A8B916C5D743}"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F27AA0-DCFA-45E6-BC7E-0E1B40ECDA93}" type="slidenum">
              <a:rPr lang="en-US" altLang="en-US"/>
              <a:pPr/>
              <a:t>‹#›</a:t>
            </a:fld>
            <a:endParaRPr lang="en-US" altLang="en-US"/>
          </a:p>
        </p:txBody>
      </p:sp>
    </p:spTree>
    <p:extLst>
      <p:ext uri="{BB962C8B-B14F-4D97-AF65-F5344CB8AC3E}">
        <p14:creationId xmlns:p14="http://schemas.microsoft.com/office/powerpoint/2010/main" val="3836609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87034C-CFFC-47CA-812B-43937A29303C}" type="slidenum">
              <a:rPr lang="en-US" altLang="en-US"/>
              <a:pPr/>
              <a:t>‹#›</a:t>
            </a:fld>
            <a:endParaRPr lang="en-US" altLang="en-US"/>
          </a:p>
        </p:txBody>
      </p:sp>
    </p:spTree>
    <p:extLst>
      <p:ext uri="{BB962C8B-B14F-4D97-AF65-F5344CB8AC3E}">
        <p14:creationId xmlns:p14="http://schemas.microsoft.com/office/powerpoint/2010/main" val="694955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747183-01B1-4840-895F-0ED4687E18CA}" type="slidenum">
              <a:rPr lang="en-US" altLang="en-US"/>
              <a:pPr/>
              <a:t>‹#›</a:t>
            </a:fld>
            <a:endParaRPr lang="en-US" altLang="en-US"/>
          </a:p>
        </p:txBody>
      </p:sp>
    </p:spTree>
    <p:extLst>
      <p:ext uri="{BB962C8B-B14F-4D97-AF65-F5344CB8AC3E}">
        <p14:creationId xmlns:p14="http://schemas.microsoft.com/office/powerpoint/2010/main" val="312410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D11DE97-979C-498F-837E-7034C3E2B4BE}" type="slidenum">
              <a:rPr lang="en-US" altLang="en-US"/>
              <a:pPr/>
              <a:t>‹#›</a:t>
            </a:fld>
            <a:endParaRPr lang="en-US" altLang="en-US"/>
          </a:p>
        </p:txBody>
      </p:sp>
    </p:spTree>
    <p:extLst>
      <p:ext uri="{BB962C8B-B14F-4D97-AF65-F5344CB8AC3E}">
        <p14:creationId xmlns:p14="http://schemas.microsoft.com/office/powerpoint/2010/main" val="1017981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37A6AD4-6F42-458E-A793-8FDD94AC0044}" type="slidenum">
              <a:rPr lang="en-US" altLang="en-US"/>
              <a:pPr/>
              <a:t>‹#›</a:t>
            </a:fld>
            <a:endParaRPr lang="en-US" altLang="en-US"/>
          </a:p>
        </p:txBody>
      </p:sp>
    </p:spTree>
    <p:extLst>
      <p:ext uri="{BB962C8B-B14F-4D97-AF65-F5344CB8AC3E}">
        <p14:creationId xmlns:p14="http://schemas.microsoft.com/office/powerpoint/2010/main" val="2894367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448807F-516B-4EF8-893B-7B66CFF06C28}" type="slidenum">
              <a:rPr lang="en-US" altLang="en-US"/>
              <a:pPr/>
              <a:t>‹#›</a:t>
            </a:fld>
            <a:endParaRPr lang="en-US" altLang="en-US"/>
          </a:p>
        </p:txBody>
      </p:sp>
    </p:spTree>
    <p:extLst>
      <p:ext uri="{BB962C8B-B14F-4D97-AF65-F5344CB8AC3E}">
        <p14:creationId xmlns:p14="http://schemas.microsoft.com/office/powerpoint/2010/main" val="281717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6F039276-5A1F-4661-8DF3-09DF48573B2E}" type="slidenum">
              <a:rPr lang="en-US" altLang="en-US"/>
              <a:pPr/>
              <a:t>‹#›</a:t>
            </a:fld>
            <a:endParaRPr lang="en-US" altLang="en-US"/>
          </a:p>
        </p:txBody>
      </p:sp>
    </p:spTree>
    <p:extLst>
      <p:ext uri="{BB962C8B-B14F-4D97-AF65-F5344CB8AC3E}">
        <p14:creationId xmlns:p14="http://schemas.microsoft.com/office/powerpoint/2010/main" val="108310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CBAD3A-02F3-4DEF-88E3-A8C0AA676E35}" type="slidenum">
              <a:rPr lang="en-US" altLang="en-US"/>
              <a:pPr/>
              <a:t>‹#›</a:t>
            </a:fld>
            <a:endParaRPr lang="en-US" altLang="en-US"/>
          </a:p>
        </p:txBody>
      </p:sp>
    </p:spTree>
    <p:extLst>
      <p:ext uri="{BB962C8B-B14F-4D97-AF65-F5344CB8AC3E}">
        <p14:creationId xmlns:p14="http://schemas.microsoft.com/office/powerpoint/2010/main" val="37431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306B66-A6F0-429E-93C7-EE32E1C16936}" type="slidenum">
              <a:rPr lang="en-US" altLang="en-US"/>
              <a:pPr/>
              <a:t>‹#›</a:t>
            </a:fld>
            <a:endParaRPr lang="en-US" altLang="en-US"/>
          </a:p>
        </p:txBody>
      </p:sp>
    </p:spTree>
    <p:extLst>
      <p:ext uri="{BB962C8B-B14F-4D97-AF65-F5344CB8AC3E}">
        <p14:creationId xmlns:p14="http://schemas.microsoft.com/office/powerpoint/2010/main" val="3542248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3C10E4-596A-47B0-967B-AA6246DAA638}" type="slidenum">
              <a:rPr lang="en-US" altLang="en-US"/>
              <a:pPr/>
              <a:t>‹#›</a:t>
            </a:fld>
            <a:endParaRPr lang="en-US" altLang="en-US"/>
          </a:p>
        </p:txBody>
      </p:sp>
    </p:spTree>
    <p:extLst>
      <p:ext uri="{BB962C8B-B14F-4D97-AF65-F5344CB8AC3E}">
        <p14:creationId xmlns:p14="http://schemas.microsoft.com/office/powerpoint/2010/main" val="2081049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BA69C5-37BF-4B0F-9AD6-E85060FFEDAA}" type="slidenum">
              <a:rPr lang="en-US" altLang="en-US"/>
              <a:pPr/>
              <a:t>‹#›</a:t>
            </a:fld>
            <a:endParaRPr lang="en-US" altLang="en-US"/>
          </a:p>
        </p:txBody>
      </p:sp>
    </p:spTree>
    <p:extLst>
      <p:ext uri="{BB962C8B-B14F-4D97-AF65-F5344CB8AC3E}">
        <p14:creationId xmlns:p14="http://schemas.microsoft.com/office/powerpoint/2010/main" val="55489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7B131E6-B74E-469C-8ECF-FBB27BCCC25B}" type="slidenum">
              <a:rPr lang="en-US" altLang="en-US"/>
              <a:pPr/>
              <a:t>‹#›</a:t>
            </a:fld>
            <a:endParaRPr lang="en-US" altLang="en-US"/>
          </a:p>
        </p:txBody>
      </p:sp>
    </p:spTree>
    <p:extLst>
      <p:ext uri="{BB962C8B-B14F-4D97-AF65-F5344CB8AC3E}">
        <p14:creationId xmlns:p14="http://schemas.microsoft.com/office/powerpoint/2010/main" val="157400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01EB4CFD-D9BE-4BAB-B1BC-F359644EA972}" type="slidenum">
              <a:rPr lang="en-US" altLang="en-US"/>
              <a:pPr/>
              <a:t>‹#›</a:t>
            </a:fld>
            <a:endParaRPr lang="en-US" altLang="en-US"/>
          </a:p>
        </p:txBody>
      </p:sp>
    </p:spTree>
    <p:extLst>
      <p:ext uri="{BB962C8B-B14F-4D97-AF65-F5344CB8AC3E}">
        <p14:creationId xmlns:p14="http://schemas.microsoft.com/office/powerpoint/2010/main" val="23510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DC776EF3-3A99-4A7A-BC10-419380563FF7}" type="slidenum">
              <a:rPr lang="en-US" altLang="en-US"/>
              <a:pPr/>
              <a:t>‹#›</a:t>
            </a:fld>
            <a:endParaRPr lang="en-US" altLang="en-US"/>
          </a:p>
        </p:txBody>
      </p:sp>
    </p:spTree>
    <p:extLst>
      <p:ext uri="{BB962C8B-B14F-4D97-AF65-F5344CB8AC3E}">
        <p14:creationId xmlns:p14="http://schemas.microsoft.com/office/powerpoint/2010/main" val="358058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690F8DF1-C740-4193-9F76-CBE715461381}" type="slidenum">
              <a:rPr lang="en-US" altLang="en-US"/>
              <a:pPr/>
              <a:t>‹#›</a:t>
            </a:fld>
            <a:endParaRPr lang="en-US" altLang="en-US"/>
          </a:p>
        </p:txBody>
      </p:sp>
    </p:spTree>
    <p:extLst>
      <p:ext uri="{BB962C8B-B14F-4D97-AF65-F5344CB8AC3E}">
        <p14:creationId xmlns:p14="http://schemas.microsoft.com/office/powerpoint/2010/main" val="202553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D3E8EA69-151C-4FF9-978A-D47EE3E224E1}" type="slidenum">
              <a:rPr lang="en-US" altLang="en-US"/>
              <a:pPr/>
              <a:t>‹#›</a:t>
            </a:fld>
            <a:endParaRPr lang="en-US" altLang="en-US"/>
          </a:p>
        </p:txBody>
      </p:sp>
    </p:spTree>
    <p:extLst>
      <p:ext uri="{BB962C8B-B14F-4D97-AF65-F5344CB8AC3E}">
        <p14:creationId xmlns:p14="http://schemas.microsoft.com/office/powerpoint/2010/main" val="168363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3BD7DE6A-56EB-4DC2-BF6C-CB605B4510C6}" type="slidenum">
              <a:rPr lang="en-US" altLang="en-US"/>
              <a:pPr/>
              <a:t>‹#›</a:t>
            </a:fld>
            <a:endParaRPr lang="en-US" altLang="en-US"/>
          </a:p>
        </p:txBody>
      </p:sp>
    </p:spTree>
    <p:extLst>
      <p:ext uri="{BB962C8B-B14F-4D97-AF65-F5344CB8AC3E}">
        <p14:creationId xmlns:p14="http://schemas.microsoft.com/office/powerpoint/2010/main" val="143778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5736D876-08B2-4E4D-A5BA-F729082479B7}" type="slidenum">
              <a:rPr lang="en-US" altLang="en-US"/>
              <a:pPr/>
              <a:t>‹#›</a:t>
            </a:fld>
            <a:endParaRPr lang="en-US" altLang="en-US"/>
          </a:p>
        </p:txBody>
      </p:sp>
    </p:spTree>
    <p:extLst>
      <p:ext uri="{BB962C8B-B14F-4D97-AF65-F5344CB8AC3E}">
        <p14:creationId xmlns:p14="http://schemas.microsoft.com/office/powerpoint/2010/main" val="17813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0"/>
            <a:ext cx="8761413" cy="5942013"/>
            <a:chOff x="0" y="0"/>
            <a:chExt cx="5519" cy="3743"/>
          </a:xfrm>
        </p:grpSpPr>
        <p:sp>
          <p:nvSpPr>
            <p:cNvPr id="2050" name="Rectangle 2"/>
            <p:cNvSpPr>
              <a:spLocks noChangeArrowheads="1"/>
            </p:cNvSpPr>
            <p:nvPr/>
          </p:nvSpPr>
          <p:spPr bwMode="auto">
            <a:xfrm>
              <a:off x="0" y="0"/>
              <a:ext cx="1104" cy="3072"/>
            </a:xfrm>
            <a:prstGeom prst="rect">
              <a:avLst/>
            </a:prstGeom>
            <a:solidFill>
              <a:srgbClr val="CCCC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051" name="Group 3"/>
            <p:cNvGrpSpPr>
              <a:grpSpLocks/>
            </p:cNvGrpSpPr>
            <p:nvPr/>
          </p:nvGrpSpPr>
          <p:grpSpPr bwMode="auto">
            <a:xfrm>
              <a:off x="0" y="2208"/>
              <a:ext cx="5519" cy="1535"/>
              <a:chOff x="0" y="2208"/>
              <a:chExt cx="5519" cy="1535"/>
            </a:xfrm>
          </p:grpSpPr>
          <p:sp>
            <p:nvSpPr>
              <p:cNvPr id="2052" name="Rectangle 4"/>
              <p:cNvSpPr>
                <a:spLocks noChangeArrowheads="1"/>
              </p:cNvSpPr>
              <p:nvPr/>
            </p:nvSpPr>
            <p:spPr bwMode="auto">
              <a:xfrm>
                <a:off x="624" y="2208"/>
                <a:ext cx="4896" cy="1536"/>
              </a:xfrm>
              <a:prstGeom prst="rect">
                <a:avLst/>
              </a:prstGeom>
              <a:solidFill>
                <a:srgbClr val="3300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p:cNvSpPr>
                <a:spLocks noChangeArrowheads="1"/>
              </p:cNvSpPr>
              <p:nvPr/>
            </p:nvSpPr>
            <p:spPr bwMode="auto">
              <a:xfrm>
                <a:off x="654" y="2352"/>
                <a:ext cx="4818" cy="1347"/>
              </a:xfrm>
              <a:prstGeom prst="rect">
                <a:avLst/>
              </a:prstGeom>
              <a:solidFill>
                <a:srgbClr val="FFFF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Line 6"/>
              <p:cNvSpPr>
                <a:spLocks noChangeShapeType="1"/>
              </p:cNvSpPr>
              <p:nvPr/>
            </p:nvSpPr>
            <p:spPr bwMode="auto">
              <a:xfrm>
                <a:off x="0" y="3072"/>
                <a:ext cx="624" cy="1"/>
              </a:xfrm>
              <a:prstGeom prst="line">
                <a:avLst/>
              </a:prstGeom>
              <a:noFill/>
              <a:ln w="50760">
                <a:solidFill>
                  <a:srgbClr val="33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055" name="Group 7"/>
            <p:cNvGrpSpPr>
              <a:grpSpLocks/>
            </p:cNvGrpSpPr>
            <p:nvPr/>
          </p:nvGrpSpPr>
          <p:grpSpPr bwMode="auto">
            <a:xfrm>
              <a:off x="400" y="336"/>
              <a:ext cx="5087" cy="191"/>
              <a:chOff x="400" y="336"/>
              <a:chExt cx="5087" cy="191"/>
            </a:xfrm>
          </p:grpSpPr>
          <p:sp>
            <p:nvSpPr>
              <p:cNvPr id="2056" name="Rectangle 8"/>
              <p:cNvSpPr>
                <a:spLocks noChangeArrowheads="1"/>
              </p:cNvSpPr>
              <p:nvPr/>
            </p:nvSpPr>
            <p:spPr bwMode="auto">
              <a:xfrm>
                <a:off x="3952" y="336"/>
                <a:ext cx="1536" cy="192"/>
              </a:xfrm>
              <a:prstGeom prst="rect">
                <a:avLst/>
              </a:prstGeom>
              <a:solidFill>
                <a:srgbClr val="B2B2B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Line 9"/>
              <p:cNvSpPr>
                <a:spLocks noChangeShapeType="1"/>
              </p:cNvSpPr>
              <p:nvPr/>
            </p:nvSpPr>
            <p:spPr bwMode="auto">
              <a:xfrm>
                <a:off x="400" y="432"/>
                <a:ext cx="5088" cy="1"/>
              </a:xfrm>
              <a:prstGeom prst="line">
                <a:avLst/>
              </a:prstGeom>
              <a:noFill/>
              <a:ln w="44280">
                <a:solidFill>
                  <a:srgbClr val="33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2058" name="Rectangle 10"/>
          <p:cNvSpPr>
            <a:spLocks noGrp="1" noChangeArrowheads="1"/>
          </p:cNvSpPr>
          <p:nvPr>
            <p:ph type="title"/>
          </p:nvPr>
        </p:nvSpPr>
        <p:spPr bwMode="auto">
          <a:xfrm>
            <a:off x="2057400" y="1143000"/>
            <a:ext cx="6627813" cy="220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059" name="Rectangle 11"/>
          <p:cNvSpPr>
            <a:spLocks noGrp="1" noChangeArrowheads="1"/>
          </p:cNvSpPr>
          <p:nvPr>
            <p:ph type="dt"/>
          </p:nvPr>
        </p:nvSpPr>
        <p:spPr bwMode="auto">
          <a:xfrm>
            <a:off x="912813" y="6251575"/>
            <a:ext cx="19034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SzPct val="45000"/>
              <a:buFont typeface="Wingdings" pitchFamily="2" charset="2"/>
              <a:buNone/>
              <a:tabLst>
                <a:tab pos="723900" algn="l"/>
                <a:tab pos="1447800" algn="l"/>
              </a:tabLst>
              <a:defRPr sz="1000">
                <a:solidFill>
                  <a:srgbClr val="000000"/>
                </a:solidFill>
                <a:latin typeface="+mj-lt"/>
              </a:defRPr>
            </a:lvl1pPr>
          </a:lstStyle>
          <a:p>
            <a:endParaRPr lang="en-US" altLang="en-US"/>
          </a:p>
        </p:txBody>
      </p:sp>
      <p:sp>
        <p:nvSpPr>
          <p:cNvPr id="2060" name="Rectangle 12"/>
          <p:cNvSpPr>
            <a:spLocks noGrp="1" noChangeArrowheads="1"/>
          </p:cNvSpPr>
          <p:nvPr>
            <p:ph type="ftr"/>
          </p:nvPr>
        </p:nvSpPr>
        <p:spPr bwMode="auto">
          <a:xfrm>
            <a:off x="3354388" y="6248400"/>
            <a:ext cx="28940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SzPct val="45000"/>
              <a:buFont typeface="Wingdings" pitchFamily="2" charset="2"/>
              <a:buNone/>
              <a:tabLst>
                <a:tab pos="723900" algn="l"/>
                <a:tab pos="1447800" algn="l"/>
                <a:tab pos="2171700" algn="l"/>
                <a:tab pos="2895600" algn="l"/>
              </a:tabLst>
              <a:defRPr sz="1000">
                <a:solidFill>
                  <a:srgbClr val="000000"/>
                </a:solidFill>
                <a:latin typeface="+mj-lt"/>
              </a:defRPr>
            </a:lvl1pPr>
          </a:lstStyle>
          <a:p>
            <a:endParaRPr lang="en-US" altLang="en-US"/>
          </a:p>
        </p:txBody>
      </p:sp>
      <p:sp>
        <p:nvSpPr>
          <p:cNvPr id="2061" name="Rectangle 13"/>
          <p:cNvSpPr>
            <a:spLocks noGrp="1" noChangeArrowheads="1"/>
          </p:cNvSpPr>
          <p:nvPr>
            <p:ph type="sldNum"/>
          </p:nvPr>
        </p:nvSpPr>
        <p:spPr bwMode="auto">
          <a:xfrm>
            <a:off x="6781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pitchFamily="2" charset="2"/>
              <a:buNone/>
              <a:tabLst>
                <a:tab pos="723900" algn="l"/>
                <a:tab pos="1447800" algn="l"/>
              </a:tabLst>
              <a:defRPr sz="1000">
                <a:solidFill>
                  <a:srgbClr val="000000"/>
                </a:solidFill>
                <a:latin typeface="+mj-lt"/>
              </a:defRPr>
            </a:lvl1pPr>
          </a:lstStyle>
          <a:p>
            <a:fld id="{8E7DB1CE-A903-4EA2-BA7D-965013ADEC71}" type="slidenum">
              <a:rPr lang="en-US" altLang="en-US"/>
              <a:pPr/>
              <a:t>‹#›</a:t>
            </a:fld>
            <a:endParaRPr lang="en-US" altLang="en-US"/>
          </a:p>
        </p:txBody>
      </p:sp>
      <p:sp>
        <p:nvSpPr>
          <p:cNvPr id="2062" name="Rectangle 14"/>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3" r:id="rId12"/>
  </p:sldLayoutIdLst>
  <p:txStyles>
    <p:titleStyle>
      <a:lvl1pPr algn="l" defTabSz="457200" rtl="0" fontAlgn="base">
        <a:spcBef>
          <a:spcPct val="0"/>
        </a:spcBef>
        <a:spcAft>
          <a:spcPct val="0"/>
        </a:spcAft>
        <a:buClr>
          <a:srgbClr val="000000"/>
        </a:buClr>
        <a:buSzPct val="100000"/>
        <a:buFont typeface="Times New Roman" pitchFamily="18" charset="0"/>
        <a:defRPr sz="4200">
          <a:solidFill>
            <a:srgbClr val="330033"/>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8" charset="0"/>
        <a:defRPr sz="4200">
          <a:solidFill>
            <a:srgbClr val="330033"/>
          </a:solidFill>
          <a:latin typeface="Times New Roman" pitchFamily="18" charset="0"/>
          <a:cs typeface="Arial" charset="0"/>
        </a:defRPr>
      </a:lvl2pPr>
      <a:lvl3pPr marL="1143000" indent="-228600" algn="l" defTabSz="457200" rtl="0" fontAlgn="base">
        <a:spcBef>
          <a:spcPct val="0"/>
        </a:spcBef>
        <a:spcAft>
          <a:spcPct val="0"/>
        </a:spcAft>
        <a:buClr>
          <a:srgbClr val="000000"/>
        </a:buClr>
        <a:buSzPct val="100000"/>
        <a:buFont typeface="Times New Roman" pitchFamily="18" charset="0"/>
        <a:defRPr sz="4200">
          <a:solidFill>
            <a:srgbClr val="330033"/>
          </a:solidFill>
          <a:latin typeface="Times New Roman" pitchFamily="18" charset="0"/>
          <a:cs typeface="Arial" charset="0"/>
        </a:defRPr>
      </a:lvl3pPr>
      <a:lvl4pPr marL="1600200" indent="-228600" algn="l" defTabSz="457200" rtl="0" fontAlgn="base">
        <a:spcBef>
          <a:spcPct val="0"/>
        </a:spcBef>
        <a:spcAft>
          <a:spcPct val="0"/>
        </a:spcAft>
        <a:buClr>
          <a:srgbClr val="000000"/>
        </a:buClr>
        <a:buSzPct val="100000"/>
        <a:buFont typeface="Times New Roman" pitchFamily="18" charset="0"/>
        <a:defRPr sz="4200">
          <a:solidFill>
            <a:srgbClr val="330033"/>
          </a:solidFill>
          <a:latin typeface="Times New Roman" pitchFamily="18" charset="0"/>
          <a:cs typeface="Arial" charset="0"/>
        </a:defRPr>
      </a:lvl4pPr>
      <a:lvl5pPr marL="2057400" indent="-228600" algn="l" defTabSz="457200" rtl="0" fontAlgn="base">
        <a:spcBef>
          <a:spcPct val="0"/>
        </a:spcBef>
        <a:spcAft>
          <a:spcPct val="0"/>
        </a:spcAft>
        <a:buClr>
          <a:srgbClr val="000000"/>
        </a:buClr>
        <a:buSzPct val="100000"/>
        <a:buFont typeface="Times New Roman" pitchFamily="18" charset="0"/>
        <a:defRPr sz="4200">
          <a:solidFill>
            <a:srgbClr val="330033"/>
          </a:solidFill>
          <a:latin typeface="Times New Roman" pitchFamily="18" charset="0"/>
          <a:cs typeface="Arial" charset="0"/>
        </a:defRPr>
      </a:lvl5pPr>
      <a:lvl6pPr marL="2514600" indent="-228600" algn="l" defTabSz="457200" rtl="0" fontAlgn="base">
        <a:spcBef>
          <a:spcPct val="0"/>
        </a:spcBef>
        <a:spcAft>
          <a:spcPct val="0"/>
        </a:spcAft>
        <a:buClr>
          <a:srgbClr val="000000"/>
        </a:buClr>
        <a:buSzPct val="100000"/>
        <a:buFont typeface="Times New Roman" pitchFamily="18" charset="0"/>
        <a:defRPr sz="4200">
          <a:solidFill>
            <a:srgbClr val="330033"/>
          </a:solidFill>
          <a:latin typeface="Times New Roman" pitchFamily="18" charset="0"/>
          <a:cs typeface="Arial" charset="0"/>
        </a:defRPr>
      </a:lvl6pPr>
      <a:lvl7pPr marL="2971800" indent="-228600" algn="l" defTabSz="457200" rtl="0" fontAlgn="base">
        <a:spcBef>
          <a:spcPct val="0"/>
        </a:spcBef>
        <a:spcAft>
          <a:spcPct val="0"/>
        </a:spcAft>
        <a:buClr>
          <a:srgbClr val="000000"/>
        </a:buClr>
        <a:buSzPct val="100000"/>
        <a:buFont typeface="Times New Roman" pitchFamily="18" charset="0"/>
        <a:defRPr sz="4200">
          <a:solidFill>
            <a:srgbClr val="330033"/>
          </a:solidFill>
          <a:latin typeface="Times New Roman" pitchFamily="18" charset="0"/>
          <a:cs typeface="Arial" charset="0"/>
        </a:defRPr>
      </a:lvl7pPr>
      <a:lvl8pPr marL="3429000" indent="-228600" algn="l" defTabSz="457200" rtl="0" fontAlgn="base">
        <a:spcBef>
          <a:spcPct val="0"/>
        </a:spcBef>
        <a:spcAft>
          <a:spcPct val="0"/>
        </a:spcAft>
        <a:buClr>
          <a:srgbClr val="000000"/>
        </a:buClr>
        <a:buSzPct val="100000"/>
        <a:buFont typeface="Times New Roman" pitchFamily="18" charset="0"/>
        <a:defRPr sz="4200">
          <a:solidFill>
            <a:srgbClr val="330033"/>
          </a:solidFill>
          <a:latin typeface="Times New Roman" pitchFamily="18" charset="0"/>
          <a:cs typeface="Arial" charset="0"/>
        </a:defRPr>
      </a:lvl8pPr>
      <a:lvl9pPr marL="3886200" indent="-228600" algn="l" defTabSz="457200" rtl="0" fontAlgn="base">
        <a:spcBef>
          <a:spcPct val="0"/>
        </a:spcBef>
        <a:spcAft>
          <a:spcPct val="0"/>
        </a:spcAft>
        <a:buClr>
          <a:srgbClr val="000000"/>
        </a:buClr>
        <a:buSzPct val="100000"/>
        <a:buFont typeface="Times New Roman" pitchFamily="18" charset="0"/>
        <a:defRPr sz="4200">
          <a:solidFill>
            <a:srgbClr val="330033"/>
          </a:solidFill>
          <a:latin typeface="Times New Roman" pitchFamily="18" charset="0"/>
          <a:cs typeface="Arial" charset="0"/>
        </a:defRPr>
      </a:lvl9pPr>
    </p:titleStyle>
    <p:bodyStyle>
      <a:lvl1pPr marL="342900" indent="-342900" algn="l" defTabSz="457200" rtl="0" fontAlgn="base">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8" charset="0"/>
        <a:defRPr sz="2600">
          <a:solidFill>
            <a:srgbClr val="000000"/>
          </a:solidFill>
          <a:latin typeface="+mn-lt"/>
          <a:cs typeface="+mn-cs"/>
        </a:defRPr>
      </a:lvl2pPr>
      <a:lvl3pPr marL="1143000" indent="-228600" algn="l" defTabSz="457200" rtl="0" fontAlgn="base">
        <a:spcBef>
          <a:spcPts val="575"/>
        </a:spcBef>
        <a:spcAft>
          <a:spcPct val="0"/>
        </a:spcAft>
        <a:buClr>
          <a:srgbClr val="000000"/>
        </a:buClr>
        <a:buSzPct val="100000"/>
        <a:buFont typeface="Times New Roman" pitchFamily="18" charset="0"/>
        <a:defRPr sz="2300">
          <a:solidFill>
            <a:srgbClr val="000000"/>
          </a:solidFill>
          <a:latin typeface="+mn-lt"/>
          <a:cs typeface="+mn-cs"/>
        </a:defRPr>
      </a:lvl3pPr>
      <a:lvl4pPr marL="1600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8686800" cy="4876800"/>
            <a:chOff x="0" y="0"/>
            <a:chExt cx="5472" cy="3072"/>
          </a:xfrm>
        </p:grpSpPr>
        <p:sp>
          <p:nvSpPr>
            <p:cNvPr id="2560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SzTx/>
                <a:buFontTx/>
                <a:buNone/>
              </a:pPr>
              <a:endParaRPr lang="en-US" altLang="en-US" sz="2400">
                <a:solidFill>
                  <a:schemeClr val="tx1"/>
                </a:solidFill>
                <a:latin typeface="Times New Roman" pitchFamily="18" charset="0"/>
              </a:endParaRPr>
            </a:p>
          </p:txBody>
        </p:sp>
        <p:grpSp>
          <p:nvGrpSpPr>
            <p:cNvPr id="25604" name="Group 4"/>
            <p:cNvGrpSpPr>
              <a:grpSpLocks/>
            </p:cNvGrpSpPr>
            <p:nvPr/>
          </p:nvGrpSpPr>
          <p:grpSpPr bwMode="auto">
            <a:xfrm>
              <a:off x="240" y="893"/>
              <a:ext cx="5232" cy="115"/>
              <a:chOff x="240" y="893"/>
              <a:chExt cx="5232" cy="115"/>
            </a:xfrm>
          </p:grpSpPr>
          <p:sp>
            <p:nvSpPr>
              <p:cNvPr id="2560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SzTx/>
                  <a:buFontTx/>
                  <a:buNone/>
                </a:pPr>
                <a:endParaRPr lang="en-US" altLang="en-US" sz="2400">
                  <a:solidFill>
                    <a:schemeClr val="tx1"/>
                  </a:solidFill>
                  <a:latin typeface="Times New Roman" pitchFamily="18" charset="0"/>
                </a:endParaRPr>
              </a:p>
            </p:txBody>
          </p:sp>
          <p:sp>
            <p:nvSpPr>
              <p:cNvPr id="2560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560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8"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9"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000">
                <a:solidFill>
                  <a:schemeClr val="tx1"/>
                </a:solidFill>
              </a:defRPr>
            </a:lvl1pPr>
          </a:lstStyle>
          <a:p>
            <a:endParaRPr lang="en-US" altLang="en-US"/>
          </a:p>
        </p:txBody>
      </p:sp>
      <p:sp>
        <p:nvSpPr>
          <p:cNvPr id="25610"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000">
                <a:solidFill>
                  <a:schemeClr val="tx1"/>
                </a:solidFill>
              </a:defRPr>
            </a:lvl1pPr>
          </a:lstStyle>
          <a:p>
            <a:endParaRPr lang="en-US" altLang="en-US"/>
          </a:p>
        </p:txBody>
      </p:sp>
      <p:sp>
        <p:nvSpPr>
          <p:cNvPr id="25611"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000">
                <a:solidFill>
                  <a:schemeClr val="tx1"/>
                </a:solidFill>
              </a:defRPr>
            </a:lvl1pPr>
          </a:lstStyle>
          <a:p>
            <a:fld id="{8D6945B4-396C-4084-82D4-CDB3F55B1B1C}" type="slidenum">
              <a:rPr lang="en-US" altLang="en-US"/>
              <a:pPr/>
              <a:t>‹#›</a:t>
            </a:fld>
            <a:endParaRPr lang="en-US" altLang="en-US"/>
          </a:p>
        </p:txBody>
      </p:sp>
      <p:sp>
        <p:nvSpPr>
          <p:cNvPr id="2561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cs typeface="Arial" charset="0"/>
        </a:defRPr>
      </a:lvl2pPr>
      <a:lvl3pPr algn="l" rtl="0" fontAlgn="base">
        <a:spcBef>
          <a:spcPct val="0"/>
        </a:spcBef>
        <a:spcAft>
          <a:spcPct val="0"/>
        </a:spcAft>
        <a:defRPr sz="4200">
          <a:solidFill>
            <a:schemeClr val="tx2"/>
          </a:solidFill>
          <a:latin typeface="Times New Roman" pitchFamily="18" charset="0"/>
          <a:cs typeface="Arial" charset="0"/>
        </a:defRPr>
      </a:lvl3pPr>
      <a:lvl4pPr algn="l" rtl="0" fontAlgn="base">
        <a:spcBef>
          <a:spcPct val="0"/>
        </a:spcBef>
        <a:spcAft>
          <a:spcPct val="0"/>
        </a:spcAft>
        <a:defRPr sz="4200">
          <a:solidFill>
            <a:schemeClr val="tx2"/>
          </a:solidFill>
          <a:latin typeface="Times New Roman" pitchFamily="18" charset="0"/>
          <a:cs typeface="Arial" charset="0"/>
        </a:defRPr>
      </a:lvl4pPr>
      <a:lvl5pPr algn="l" rtl="0" fontAlgn="base">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3657600" y="914400"/>
            <a:ext cx="5105400" cy="24384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400" dirty="0"/>
              <a:t>Oregon Water/Monitoring Wells </a:t>
            </a:r>
            <a:r>
              <a:rPr lang="en-US" altLang="en-US" sz="4400" dirty="0" smtClean="0"/>
              <a:t>Standard 1.1</a:t>
            </a:r>
            <a:br>
              <a:rPr lang="en-US" altLang="en-US" sz="4400" dirty="0" smtClean="0"/>
            </a:br>
            <a:r>
              <a:rPr lang="en-US" altLang="en-US" sz="4400" i="1" dirty="0" smtClean="0"/>
              <a:t>amendment</a:t>
            </a:r>
            <a:endParaRPr lang="en-US" altLang="en-US" sz="4400" dirty="0"/>
          </a:p>
        </p:txBody>
      </p:sp>
      <p:sp>
        <p:nvSpPr>
          <p:cNvPr id="4098" name="Rectangle 2"/>
          <p:cNvSpPr>
            <a:spLocks noGrp="1" noChangeArrowheads="1"/>
          </p:cNvSpPr>
          <p:nvPr>
            <p:ph type="subTitle" idx="4294967295"/>
          </p:nvPr>
        </p:nvSpPr>
        <p:spPr bwMode="auto">
          <a:xfrm>
            <a:off x="1371600" y="3962400"/>
            <a:ext cx="6858000" cy="1600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indent="0" algn="ctr">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Bob Harmon</a:t>
            </a:r>
          </a:p>
          <a:p>
            <a:pPr marL="0" indent="0" algn="ctr">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Oregon Hydrography Framework</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1700" t="3522"/>
          <a:stretch>
            <a:fillRect/>
          </a:stretch>
        </p:blipFill>
        <p:spPr bwMode="auto">
          <a:xfrm>
            <a:off x="152400" y="152400"/>
            <a:ext cx="3525838" cy="3733800"/>
          </a:xfrm>
          <a:prstGeom prst="rect">
            <a:avLst/>
          </a:prstGeom>
          <a:noFill/>
          <a:ln>
            <a:noFill/>
          </a:ln>
          <a:effectLst/>
          <a:extLst>
            <a:ext uri="{909E8E84-426E-40DD-AFC4-6F175D3DCCD1}">
              <a14:hiddenFill xmlns:a14="http://schemas.microsoft.com/office/drawing/2010/main">
                <a:blipFill dpi="0" rotWithShape="0">
                  <a:blip/>
                  <a:srcRect l="31700" t="352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0" y="304800"/>
            <a:ext cx="7772400" cy="114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Background</a:t>
            </a:r>
          </a:p>
        </p:txBody>
      </p:sp>
      <p:sp>
        <p:nvSpPr>
          <p:cNvPr id="5122" name="Rectangle 2"/>
          <p:cNvSpPr>
            <a:spLocks noGrp="1" noChangeArrowheads="1"/>
          </p:cNvSpPr>
          <p:nvPr>
            <p:ph type="body" idx="1"/>
          </p:nvPr>
        </p:nvSpPr>
        <p:spPr>
          <a:xfrm>
            <a:off x="457200" y="1600200"/>
            <a:ext cx="5562600" cy="48006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a:lnSpc>
                <a:spcPct val="80000"/>
              </a:lnSpc>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t>Version 1.0 of the standard endorsed by OGIC in January 2012.</a:t>
            </a:r>
          </a:p>
          <a:p>
            <a:pPr marL="341313" indent="-341313">
              <a:lnSpc>
                <a:spcPct val="80000"/>
              </a:lnSpc>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t>Basis for this amendment in discussions around the Preparedness FIT funding proposal that they were putting together in spring of 2013.</a:t>
            </a:r>
          </a:p>
          <a:p>
            <a:pPr marL="741363" lvl="1" indent="-341313">
              <a:lnSpc>
                <a:spcPct val="80000"/>
              </a:lnSpc>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dirty="0" smtClean="0"/>
              <a:t>Various mechanisms for deriving a well location were mentioned.</a:t>
            </a:r>
          </a:p>
          <a:p>
            <a:pPr marL="741363" lvl="1" indent="-341313">
              <a:lnSpc>
                <a:spcPct val="80000"/>
              </a:lnSpc>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dirty="0" smtClean="0"/>
              <a:t>Realized that the current standard didn’t capture that component of a location</a:t>
            </a:r>
            <a:r>
              <a:rPr lang="en-US" altLang="en-US" sz="2200" dirty="0" smtClean="0"/>
              <a:t>.</a:t>
            </a:r>
          </a:p>
          <a:p>
            <a:pPr marL="341313" indent="-341313">
              <a:lnSpc>
                <a:spcPct val="80000"/>
              </a:lnSpc>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t>Discussed at February 2014 Framework Forum and </a:t>
            </a:r>
            <a:r>
              <a:rPr lang="en-US" altLang="en-US" sz="2400" smtClean="0"/>
              <a:t>suggestions incorporated.</a:t>
            </a:r>
            <a:endParaRPr lang="en-US" altLang="en-US" sz="24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6621"/>
          <a:stretch>
            <a:fillRect/>
          </a:stretch>
        </p:blipFill>
        <p:spPr bwMode="auto">
          <a:xfrm>
            <a:off x="6553200" y="152400"/>
            <a:ext cx="2446338" cy="2895600"/>
          </a:xfrm>
          <a:prstGeom prst="rect">
            <a:avLst/>
          </a:prstGeom>
          <a:noFill/>
          <a:ln>
            <a:noFill/>
          </a:ln>
          <a:effectLst/>
          <a:extLst>
            <a:ext uri="{909E8E84-426E-40DD-AFC4-6F175D3DCCD1}">
              <a14:hiddenFill xmlns:a14="http://schemas.microsoft.com/office/drawing/2010/main">
                <a:blipFill dpi="0" rotWithShape="0">
                  <a:blip/>
                  <a:srcRect l="3662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8" descr="IMG_2323"/>
          <p:cNvPicPr>
            <a:picLocks noChangeAspect="1" noChangeArrowheads="1"/>
          </p:cNvPicPr>
          <p:nvPr/>
        </p:nvPicPr>
        <p:blipFill>
          <a:blip r:embed="rId4" cstate="print">
            <a:extLst>
              <a:ext uri="{28A0092B-C50C-407E-A947-70E740481C1C}">
                <a14:useLocalDpi xmlns:a14="http://schemas.microsoft.com/office/drawing/2010/main" val="0"/>
              </a:ext>
            </a:extLst>
          </a:blip>
          <a:srcRect l="33749" t="11250" r="25937" b="28751"/>
          <a:stretch>
            <a:fillRect/>
          </a:stretch>
        </p:blipFill>
        <p:spPr bwMode="auto">
          <a:xfrm>
            <a:off x="5715000" y="2133600"/>
            <a:ext cx="2252663" cy="2514600"/>
          </a:xfrm>
          <a:prstGeom prst="rect">
            <a:avLst/>
          </a:prstGeom>
          <a:noFill/>
          <a:extLst>
            <a:ext uri="{909E8E84-426E-40DD-AFC4-6F175D3DCCD1}">
              <a14:hiddenFill xmlns:a14="http://schemas.microsoft.com/office/drawing/2010/main">
                <a:solidFill>
                  <a:srgbClr val="FFFFFF"/>
                </a:solidFill>
              </a14:hiddenFill>
            </a:ext>
          </a:extLst>
        </p:spPr>
      </p:pic>
      <p:sp>
        <p:nvSpPr>
          <p:cNvPr id="5125" name="Oval 5"/>
          <p:cNvSpPr>
            <a:spLocks noChangeArrowheads="1"/>
          </p:cNvSpPr>
          <p:nvPr/>
        </p:nvSpPr>
        <p:spPr bwMode="auto">
          <a:xfrm>
            <a:off x="6324600" y="3505200"/>
            <a:ext cx="914400" cy="533400"/>
          </a:xfrm>
          <a:prstGeom prst="ellipse">
            <a:avLst/>
          </a:prstGeom>
          <a:noFill/>
          <a:ln w="15748">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114800"/>
            <a:ext cx="2127250"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0" y="304800"/>
            <a:ext cx="7773988" cy="114458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Elements - Required</a:t>
            </a:r>
          </a:p>
        </p:txBody>
      </p:sp>
      <p:sp>
        <p:nvSpPr>
          <p:cNvPr id="9218" name="Rectangle 2"/>
          <p:cNvSpPr>
            <a:spLocks noGrp="1" noChangeArrowheads="1"/>
          </p:cNvSpPr>
          <p:nvPr>
            <p:ph type="body" idx="1"/>
          </p:nvPr>
        </p:nvSpPr>
        <p:spPr>
          <a:xfrm>
            <a:off x="762000" y="1524000"/>
            <a:ext cx="7772400" cy="50292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i="1" dirty="0"/>
              <a:t>Water well ID: generated when data submitted to repository (</a:t>
            </a:r>
            <a:r>
              <a:rPr lang="en-US" altLang="en-US" sz="2400" i="1" dirty="0" err="1">
                <a:latin typeface="Courier New" pitchFamily="49" charset="0"/>
              </a:rPr>
              <a:t>wwID</a:t>
            </a:r>
            <a:r>
              <a:rPr lang="en-US" altLang="en-US" sz="2400" i="1" dirty="0"/>
              <a:t>)</a:t>
            </a:r>
          </a:p>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Longitude (</a:t>
            </a:r>
            <a:r>
              <a:rPr lang="en-US" altLang="en-US" sz="2400" dirty="0" err="1">
                <a:latin typeface="Courier New" pitchFamily="49" charset="0"/>
              </a:rPr>
              <a:t>wwLongitude</a:t>
            </a:r>
            <a:r>
              <a:rPr lang="en-US" altLang="en-US" sz="2400" dirty="0"/>
              <a:t>)</a:t>
            </a:r>
          </a:p>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Latitude (</a:t>
            </a:r>
            <a:r>
              <a:rPr lang="en-US" altLang="en-US" sz="2400" dirty="0" err="1">
                <a:latin typeface="Courier New" pitchFamily="49" charset="0"/>
              </a:rPr>
              <a:t>wwLatitude</a:t>
            </a:r>
            <a:r>
              <a:rPr lang="en-US" altLang="en-US" sz="2400" dirty="0"/>
              <a:t>)</a:t>
            </a:r>
          </a:p>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Horizontal accuracy assessment (</a:t>
            </a:r>
            <a:r>
              <a:rPr lang="en-US" altLang="en-US" sz="2400" dirty="0" err="1">
                <a:latin typeface="Courier New" pitchFamily="49" charset="0"/>
              </a:rPr>
              <a:t>wwHorizontalAcc</a:t>
            </a:r>
            <a:r>
              <a:rPr lang="en-US" altLang="en-US" sz="2400" dirty="0" smtClean="0"/>
              <a:t>)</a:t>
            </a:r>
          </a:p>
          <a:p>
            <a:pPr marL="341313" indent="-341313">
              <a:lnSpc>
                <a:spcPct val="90000"/>
              </a:lnSpc>
              <a:buClr>
                <a:schemeClr val="accent6">
                  <a:lumMod val="50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dirty="0">
                <a:solidFill>
                  <a:schemeClr val="accent6">
                    <a:lumMod val="50000"/>
                  </a:schemeClr>
                </a:solidFill>
              </a:rPr>
              <a:t>Location method </a:t>
            </a:r>
            <a:r>
              <a:rPr lang="en-US" altLang="en-US" sz="2400" dirty="0">
                <a:solidFill>
                  <a:schemeClr val="accent6">
                    <a:lumMod val="50000"/>
                  </a:schemeClr>
                </a:solidFill>
              </a:rPr>
              <a:t>(</a:t>
            </a:r>
            <a:r>
              <a:rPr lang="en-US" altLang="en-US" sz="2400" dirty="0" err="1">
                <a:solidFill>
                  <a:schemeClr val="accent6">
                    <a:lumMod val="50000"/>
                  </a:schemeClr>
                </a:solidFill>
                <a:latin typeface="Courier New" pitchFamily="49" charset="0"/>
              </a:rPr>
              <a:t>wwLocationMethod</a:t>
            </a:r>
            <a:r>
              <a:rPr lang="en-US" altLang="en-US" sz="2400" dirty="0">
                <a:solidFill>
                  <a:schemeClr val="accent6">
                    <a:lumMod val="50000"/>
                  </a:schemeClr>
                </a:solidFill>
              </a:rPr>
              <a:t>)</a:t>
            </a:r>
            <a:endParaRPr lang="en-US" altLang="en-US" sz="2400" b="1" dirty="0">
              <a:solidFill>
                <a:schemeClr val="accent6">
                  <a:lumMod val="50000"/>
                </a:schemeClr>
              </a:solidFill>
            </a:endParaRPr>
          </a:p>
          <a:p>
            <a:pPr marL="341313" indent="-341313">
              <a:lnSpc>
                <a:spcPct val="90000"/>
              </a:lnSpc>
              <a:buClr>
                <a:schemeClr val="accent6">
                  <a:lumMod val="50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dirty="0" smtClean="0">
                <a:solidFill>
                  <a:schemeClr val="accent6">
                    <a:lumMod val="50000"/>
                  </a:schemeClr>
                </a:solidFill>
              </a:rPr>
              <a:t>Date location </a:t>
            </a:r>
            <a:r>
              <a:rPr lang="en-US" altLang="en-US" sz="2400" b="1" dirty="0">
                <a:solidFill>
                  <a:schemeClr val="accent6">
                    <a:lumMod val="50000"/>
                  </a:schemeClr>
                </a:solidFill>
              </a:rPr>
              <a:t>method </a:t>
            </a:r>
            <a:r>
              <a:rPr lang="en-US" altLang="en-US" sz="2400" b="1" dirty="0" smtClean="0">
                <a:solidFill>
                  <a:schemeClr val="accent6">
                    <a:lumMod val="50000"/>
                  </a:schemeClr>
                </a:solidFill>
              </a:rPr>
              <a:t>applied </a:t>
            </a:r>
            <a:r>
              <a:rPr lang="en-US" altLang="en-US" sz="2400" dirty="0" smtClean="0">
                <a:solidFill>
                  <a:schemeClr val="accent6">
                    <a:lumMod val="50000"/>
                  </a:schemeClr>
                </a:solidFill>
              </a:rPr>
              <a:t>(</a:t>
            </a:r>
            <a:r>
              <a:rPr lang="en-US" altLang="en-US" sz="2000" dirty="0" err="1" smtClean="0">
                <a:solidFill>
                  <a:schemeClr val="accent6">
                    <a:lumMod val="50000"/>
                  </a:schemeClr>
                </a:solidFill>
                <a:latin typeface="Courier New" pitchFamily="49" charset="0"/>
              </a:rPr>
              <a:t>wwLocationMethodDate</a:t>
            </a:r>
            <a:r>
              <a:rPr lang="en-US" altLang="en-US" sz="2400" dirty="0">
                <a:solidFill>
                  <a:schemeClr val="accent6">
                    <a:lumMod val="50000"/>
                  </a:schemeClr>
                </a:solidFill>
              </a:rPr>
              <a:t>)</a:t>
            </a:r>
            <a:endParaRPr lang="en-US" altLang="en-US" sz="2400" dirty="0">
              <a:solidFill>
                <a:schemeClr val="accent6">
                  <a:lumMod val="50000"/>
                </a:schemeClr>
              </a:solidFill>
            </a:endParaRPr>
          </a:p>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t>Well </a:t>
            </a:r>
            <a:r>
              <a:rPr lang="en-US" altLang="en-US" sz="2400" dirty="0"/>
              <a:t>label (</a:t>
            </a:r>
            <a:r>
              <a:rPr lang="en-US" altLang="en-US" sz="2400" i="1" dirty="0"/>
              <a:t>tag</a:t>
            </a:r>
            <a:r>
              <a:rPr lang="en-US" altLang="en-US" sz="2400" dirty="0"/>
              <a:t>; </a:t>
            </a:r>
            <a:r>
              <a:rPr lang="en-US" altLang="en-US" sz="2400" dirty="0" err="1">
                <a:latin typeface="Courier New" pitchFamily="49" charset="0"/>
              </a:rPr>
              <a:t>wwLabel</a:t>
            </a:r>
            <a:r>
              <a:rPr lang="en-US" altLang="en-US" sz="2400" dirty="0"/>
              <a:t>)</a:t>
            </a:r>
          </a:p>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Other agency id (</a:t>
            </a:r>
            <a:r>
              <a:rPr lang="en-US" altLang="en-US" sz="2400" dirty="0" err="1">
                <a:latin typeface="Courier New" pitchFamily="49" charset="0"/>
              </a:rPr>
              <a:t>wwOtherID</a:t>
            </a:r>
            <a:r>
              <a:rPr lang="en-US" altLang="en-US" sz="2400" dirty="0"/>
              <a:t>)</a:t>
            </a:r>
          </a:p>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Name of person that created data record (</a:t>
            </a:r>
            <a:r>
              <a:rPr lang="en-US" altLang="en-US" sz="2400" dirty="0" err="1">
                <a:latin typeface="Courier New" pitchFamily="49" charset="0"/>
              </a:rPr>
              <a:t>wwUser</a:t>
            </a:r>
            <a:r>
              <a:rPr lang="en-US" altLang="en-US" sz="2400" dirty="0"/>
              <a:t>)</a:t>
            </a:r>
          </a:p>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Agency that the person represents (</a:t>
            </a:r>
            <a:r>
              <a:rPr lang="en-US" altLang="en-US" sz="2400" dirty="0" err="1">
                <a:latin typeface="Courier New" pitchFamily="49" charset="0"/>
              </a:rPr>
              <a:t>wwAgency</a:t>
            </a:r>
            <a:r>
              <a:rPr lang="en-US" altLang="en-US" sz="2400" dirty="0"/>
              <a:t>)</a:t>
            </a:r>
          </a:p>
          <a:p>
            <a:pPr marL="341313" indent="-341313">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Date record created (</a:t>
            </a:r>
            <a:r>
              <a:rPr lang="en-US" altLang="en-US" sz="2400" dirty="0" err="1">
                <a:latin typeface="Courier New" pitchFamily="49" charset="0"/>
              </a:rPr>
              <a:t>wwRecordDate</a:t>
            </a:r>
            <a:r>
              <a:rPr lang="en-US" altLang="en-US" sz="2400" dirty="0"/>
              <a:t>)</a:t>
            </a:r>
          </a:p>
        </p:txBody>
      </p:sp>
      <p:pic>
        <p:nvPicPr>
          <p:cNvPr id="9220" name="Picture 4" descr="131-3119_IMG"/>
          <p:cNvPicPr>
            <a:picLocks noChangeAspect="1" noChangeArrowheads="1"/>
          </p:cNvPicPr>
          <p:nvPr/>
        </p:nvPicPr>
        <p:blipFill>
          <a:blip r:embed="rId3" cstate="print">
            <a:extLst>
              <a:ext uri="{28A0092B-C50C-407E-A947-70E740481C1C}">
                <a14:useLocalDpi xmlns:a14="http://schemas.microsoft.com/office/drawing/2010/main" val="0"/>
              </a:ext>
            </a:extLst>
          </a:blip>
          <a:srcRect l="26366" r="15044" b="8218"/>
          <a:stretch>
            <a:fillRect/>
          </a:stretch>
        </p:blipFill>
        <p:spPr bwMode="auto">
          <a:xfrm>
            <a:off x="7391400" y="2057400"/>
            <a:ext cx="1685925"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wwLocationMethod</a:t>
            </a:r>
            <a:r>
              <a:rPr lang="en-US" dirty="0"/>
              <a:t> </a:t>
            </a:r>
            <a:r>
              <a:rPr lang="en-US" sz="4000" i="1" dirty="0" smtClean="0"/>
              <a:t>recommended domain</a:t>
            </a:r>
            <a:endParaRPr lang="en-US" sz="4000" i="1" dirty="0"/>
          </a:p>
        </p:txBody>
      </p:sp>
      <p:sp>
        <p:nvSpPr>
          <p:cNvPr id="3" name="Content Placeholder 2"/>
          <p:cNvSpPr>
            <a:spLocks noGrp="1"/>
          </p:cNvSpPr>
          <p:nvPr>
            <p:ph idx="1"/>
          </p:nvPr>
        </p:nvSpPr>
        <p:spPr/>
        <p:txBody>
          <a:bodyPr/>
          <a:lstStyle/>
          <a:p>
            <a:r>
              <a:rPr lang="en-US" dirty="0" smtClean="0"/>
              <a:t>“GPS”</a:t>
            </a:r>
          </a:p>
          <a:p>
            <a:r>
              <a:rPr lang="en-US" dirty="0" smtClean="0"/>
              <a:t>“land survey”</a:t>
            </a:r>
          </a:p>
          <a:p>
            <a:r>
              <a:rPr lang="en-US" dirty="0" smtClean="0"/>
              <a:t>“</a:t>
            </a:r>
            <a:r>
              <a:rPr lang="en-US" dirty="0" smtClean="0"/>
              <a:t>imagery”</a:t>
            </a:r>
          </a:p>
          <a:p>
            <a:r>
              <a:rPr lang="en-US" dirty="0" smtClean="0"/>
              <a:t>“scanned map”</a:t>
            </a:r>
            <a:endParaRPr lang="en-US" dirty="0" smtClean="0"/>
          </a:p>
          <a:p>
            <a:r>
              <a:rPr lang="en-US" dirty="0" smtClean="0"/>
              <a:t>“computed centroid of </a:t>
            </a:r>
            <a:r>
              <a:rPr lang="en-US" dirty="0" smtClean="0"/>
              <a:t>polygon”</a:t>
            </a:r>
            <a:endParaRPr lang="en-US" dirty="0" smtClean="0"/>
          </a:p>
          <a:p>
            <a:r>
              <a:rPr lang="en-US" dirty="0" smtClean="0"/>
              <a:t>“computed from street address”</a:t>
            </a:r>
          </a:p>
          <a:p>
            <a:r>
              <a:rPr lang="en-US" dirty="0" smtClean="0"/>
              <a:t>“other”</a:t>
            </a:r>
          </a:p>
          <a:p>
            <a:r>
              <a:rPr lang="en-US" dirty="0" smtClean="0"/>
              <a:t>“</a:t>
            </a:r>
            <a:r>
              <a:rPr lang="en-US" dirty="0" smtClean="0"/>
              <a:t>unknown”</a:t>
            </a:r>
            <a:endParaRPr lang="en-US"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648200"/>
            <a:ext cx="1219200" cy="10382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518561"/>
            <a:ext cx="2362200" cy="1771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67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298</Words>
  <Application>Microsoft Office PowerPoint</Application>
  <PresentationFormat>On-screen Show (4:3)</PresentationFormat>
  <Paragraphs>35</Paragraphs>
  <Slides>4</Slides>
  <Notes>4</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Default Design</vt:lpstr>
      <vt:lpstr>Layers</vt:lpstr>
      <vt:lpstr>Oregon Water/Monitoring Wells Standard 1.1 amendment</vt:lpstr>
      <vt:lpstr>Background</vt:lpstr>
      <vt:lpstr>Elements - Required</vt:lpstr>
      <vt:lpstr>wwLocationMethod recommended domain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Water/Monitoring Wells Draft Standard</dc:title>
  <dc:creator>Robert Harmon</dc:creator>
  <cp:keywords>well;Oregon;framework</cp:keywords>
  <dc:description>Second presentation to OR GIS Standards Forum.</dc:description>
  <cp:lastModifiedBy>Bob Harmon</cp:lastModifiedBy>
  <cp:revision>28</cp:revision>
  <cp:lastPrinted>2014-02-04T23:31:31Z</cp:lastPrinted>
  <dcterms:created xsi:type="dcterms:W3CDTF">2010-11-01T22:13:14Z</dcterms:created>
  <dcterms:modified xsi:type="dcterms:W3CDTF">2014-04-25T17:01:36Z</dcterms:modified>
</cp:coreProperties>
</file>