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Temp\Phodar_minus_Li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97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Temp\LidarPhodar_HS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:\Temp\Phodar_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3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05200" y="2971800"/>
            <a:ext cx="4267200" cy="152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Temp\Phodar_Profile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38199"/>
            <a:ext cx="8991601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4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 Callahan</dc:creator>
  <cp:lastModifiedBy>Brady Callahan</cp:lastModifiedBy>
  <cp:revision>3</cp:revision>
  <dcterms:created xsi:type="dcterms:W3CDTF">2006-08-16T00:00:00Z</dcterms:created>
  <dcterms:modified xsi:type="dcterms:W3CDTF">2016-06-14T20:05:30Z</dcterms:modified>
</cp:coreProperties>
</file>