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234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953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640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3822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303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5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531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4112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97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85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490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820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37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713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88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823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221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smtClean="0"/>
              <a:t>06/14/2016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2499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9501" y="4464028"/>
            <a:ext cx="7075849" cy="1194650"/>
          </a:xfrm>
        </p:spPr>
        <p:txBody>
          <a:bodyPr/>
          <a:lstStyle/>
          <a:p>
            <a:r>
              <a:rPr lang="en-US" dirty="0" smtClean="0"/>
              <a:t>Oregon Framework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Foundations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96433" y="6138249"/>
            <a:ext cx="1464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June 14,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040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71"/>
            <a:ext cx="9144000" cy="683045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1481" y="3241141"/>
            <a:ext cx="9062519" cy="336788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061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71"/>
            <a:ext cx="9144000" cy="683045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1481" y="4789283"/>
            <a:ext cx="9062519" cy="181974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53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71"/>
            <a:ext cx="9144000" cy="683045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1481" y="5875699"/>
            <a:ext cx="9062519" cy="733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677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71"/>
            <a:ext cx="9144000" cy="683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810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09" y="0"/>
            <a:ext cx="8827129" cy="686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6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7"/>
            <a:ext cx="9144000" cy="6851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161166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11</TotalTime>
  <Words>7</Words>
  <Application>Microsoft Office PowerPoint</Application>
  <PresentationFormat>On-screen Show (4:3)</PresentationFormat>
  <Paragraphs>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Corbel</vt:lpstr>
      <vt:lpstr>Depth</vt:lpstr>
      <vt:lpstr>Oregon Framework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Forestry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Oregon Framework</dc:title>
  <dc:creator>NILE Emmor H</dc:creator>
  <cp:lastModifiedBy>NILE Emmor H</cp:lastModifiedBy>
  <cp:revision>2</cp:revision>
  <dcterms:created xsi:type="dcterms:W3CDTF">2016-06-14T19:17:05Z</dcterms:created>
  <dcterms:modified xsi:type="dcterms:W3CDTF">2016-06-14T19:28:58Z</dcterms:modified>
</cp:coreProperties>
</file>