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59" r:id="rId4"/>
    <p:sldId id="261" r:id="rId5"/>
    <p:sldId id="260" r:id="rId6"/>
    <p:sldId id="262" r:id="rId7"/>
    <p:sldId id="263" r:id="rId8"/>
    <p:sldId id="266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1" d="100"/>
          <a:sy n="121" d="100"/>
        </p:scale>
        <p:origin x="-102" y="-7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88F63B-3FD6-4929-977B-9EFAC4E05693}" type="datetimeFigureOut">
              <a:rPr lang="en-US" smtClean="0"/>
              <a:t>2/14/2017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827193-6DE5-473C-8E08-CF1E22F959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3462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32F9D-2A61-4046-A8B2-416481495944}" type="datetimeFigureOut">
              <a:rPr lang="en-US" smtClean="0"/>
              <a:t>2/14/2017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369274F-E7FC-4955-B07B-4EE0094EACC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32F9D-2A61-4046-A8B2-416481495944}" type="datetimeFigureOut">
              <a:rPr lang="en-US" smtClean="0"/>
              <a:t>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9274F-E7FC-4955-B07B-4EE0094EACC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7369274F-E7FC-4955-B07B-4EE0094EACC2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32F9D-2A61-4046-A8B2-416481495944}" type="datetimeFigureOut">
              <a:rPr lang="en-US" smtClean="0"/>
              <a:t>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32F9D-2A61-4046-A8B2-416481495944}" type="datetimeFigureOut">
              <a:rPr lang="en-US" smtClean="0"/>
              <a:t>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7369274F-E7FC-4955-B07B-4EE0094EACC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32F9D-2A61-4046-A8B2-416481495944}" type="datetimeFigureOut">
              <a:rPr lang="en-US" smtClean="0"/>
              <a:t>2/14/2017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369274F-E7FC-4955-B07B-4EE0094EACC2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E4D32F9D-2A61-4046-A8B2-416481495944}" type="datetimeFigureOut">
              <a:rPr lang="en-US" smtClean="0"/>
              <a:t>2/14/2017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9274F-E7FC-4955-B07B-4EE0094EACC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32F9D-2A61-4046-A8B2-416481495944}" type="datetimeFigureOut">
              <a:rPr lang="en-US" smtClean="0"/>
              <a:t>2/14/2017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7369274F-E7FC-4955-B07B-4EE0094EACC2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32F9D-2A61-4046-A8B2-416481495944}" type="datetimeFigureOut">
              <a:rPr lang="en-US" smtClean="0"/>
              <a:t>2/14/2017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7369274F-E7FC-4955-B07B-4EE0094EAC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32F9D-2A61-4046-A8B2-416481495944}" type="datetimeFigureOut">
              <a:rPr lang="en-US" smtClean="0"/>
              <a:t>2/14/2017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369274F-E7FC-4955-B07B-4EE0094EAC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369274F-E7FC-4955-B07B-4EE0094EACC2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32F9D-2A61-4046-A8B2-416481495944}" type="datetimeFigureOut">
              <a:rPr lang="en-US" smtClean="0"/>
              <a:t>2/14/2017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7369274F-E7FC-4955-B07B-4EE0094EACC2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E4D32F9D-2A61-4046-A8B2-416481495944}" type="datetimeFigureOut">
              <a:rPr lang="en-US" smtClean="0"/>
              <a:t>2/14/2017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E4D32F9D-2A61-4046-A8B2-416481495944}" type="datetimeFigureOut">
              <a:rPr lang="en-US" smtClean="0"/>
              <a:t>2/14/2017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369274F-E7FC-4955-B07B-4EE0094EACC2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vernmentjobs.com/careers/oregon" TargetMode="External"/><Relationship Id="rId2" Type="http://schemas.openxmlformats.org/officeDocument/2006/relationships/hyperlink" Target="https://www.governmentjobs.com/careers/lanecountyor" TargetMode="External"/><Relationship Id="rId1" Type="http://schemas.openxmlformats.org/officeDocument/2006/relationships/slideLayout" Target="../slideLayouts/slideLayout6.xml"/><Relationship Id="rId4" Type="http://schemas.openxmlformats.org/officeDocument/2006/relationships/hyperlink" Target="https://www.governmentjobs.com/careers/bend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6.png"/><Relationship Id="rId4" Type="http://schemas.openxmlformats.org/officeDocument/2006/relationships/hyperlink" Target="https://en.wikipedia.org/wiki/Theodolite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2514600"/>
          </a:xfrm>
        </p:spPr>
        <p:txBody>
          <a:bodyPr>
            <a:normAutofit fontScale="85000" lnSpcReduction="20000"/>
          </a:bodyPr>
          <a:lstStyle/>
          <a:p>
            <a:endParaRPr lang="en-US" dirty="0" smtClean="0"/>
          </a:p>
          <a:p>
            <a:r>
              <a:rPr lang="en-US" sz="1900" dirty="0" smtClean="0"/>
              <a:t>February 14, 2017</a:t>
            </a:r>
          </a:p>
          <a:p>
            <a:endParaRPr lang="en-US" dirty="0"/>
          </a:p>
          <a:p>
            <a:r>
              <a:rPr lang="en-US" dirty="0" smtClean="0"/>
              <a:t>1:30 </a:t>
            </a:r>
            <a:r>
              <a:rPr lang="en-US" dirty="0"/>
              <a:t>-</a:t>
            </a:r>
            <a:r>
              <a:rPr lang="en-US" dirty="0" smtClean="0"/>
              <a:t> </a:t>
            </a:r>
            <a:r>
              <a:rPr lang="en-US" dirty="0"/>
              <a:t>3:30 </a:t>
            </a:r>
            <a:r>
              <a:rPr lang="en-US" dirty="0" smtClean="0"/>
              <a:t>PM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 smtClean="0"/>
              <a:t>Oregon </a:t>
            </a:r>
            <a:r>
              <a:rPr lang="en-US" dirty="0"/>
              <a:t>Department of Revenue</a:t>
            </a:r>
          </a:p>
          <a:p>
            <a:r>
              <a:rPr lang="en-US" dirty="0"/>
              <a:t>955 Center St NE</a:t>
            </a:r>
          </a:p>
          <a:p>
            <a:r>
              <a:rPr lang="en-US" dirty="0"/>
              <a:t>Salem, OR  97301</a:t>
            </a:r>
          </a:p>
          <a:p>
            <a:endParaRPr lang="en-US" dirty="0"/>
          </a:p>
          <a:p>
            <a:r>
              <a:rPr lang="en-US" dirty="0"/>
              <a:t>Room </a:t>
            </a:r>
            <a:r>
              <a:rPr lang="en-US" dirty="0" smtClean="0"/>
              <a:t>467</a:t>
            </a:r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457200"/>
            <a:ext cx="7772400" cy="1295400"/>
          </a:xfrm>
        </p:spPr>
        <p:txBody>
          <a:bodyPr>
            <a:noAutofit/>
          </a:bodyPr>
          <a:lstStyle/>
          <a:p>
            <a:r>
              <a:rPr lang="en-US" sz="7200" dirty="0" smtClean="0"/>
              <a:t>G P L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3799719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8112362"/>
              </p:ext>
            </p:extLst>
          </p:nvPr>
        </p:nvGraphicFramePr>
        <p:xfrm>
          <a:off x="1524000" y="1600200"/>
          <a:ext cx="6096000" cy="46185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/>
                <a:gridCol w="5334000"/>
              </a:tblGrid>
              <a:tr h="202131"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</a:tr>
              <a:tr h="462013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1:30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Meeting</a:t>
                      </a:r>
                      <a:r>
                        <a:rPr lang="en-US" sz="1600" baseline="0" dirty="0" smtClean="0"/>
                        <a:t> Commence (Agenda)</a:t>
                      </a:r>
                      <a:endParaRPr lang="en-US" sz="1600" dirty="0"/>
                    </a:p>
                  </a:txBody>
                  <a:tcPr/>
                </a:tc>
              </a:tr>
              <a:tr h="462013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1:35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Announcements (Jobs, hires,</a:t>
                      </a:r>
                      <a:r>
                        <a:rPr lang="en-US" sz="1600" baseline="0" dirty="0" smtClean="0"/>
                        <a:t> conferences)</a:t>
                      </a:r>
                      <a:endParaRPr lang="en-US" sz="1600" dirty="0"/>
                    </a:p>
                  </a:txBody>
                  <a:tcPr/>
                </a:tc>
              </a:tr>
              <a:tr h="351322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1:40 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Previous meeting minutes</a:t>
                      </a:r>
                      <a:endParaRPr lang="en-US" sz="1600" dirty="0"/>
                    </a:p>
                  </a:txBody>
                  <a:tcPr/>
                </a:tc>
              </a:tr>
              <a:tr h="317634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1:45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GEO update</a:t>
                      </a:r>
                      <a:endParaRPr lang="en-US" sz="1600" dirty="0"/>
                    </a:p>
                  </a:txBody>
                  <a:tcPr/>
                </a:tc>
              </a:tr>
              <a:tr h="351322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1:55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Framework update</a:t>
                      </a:r>
                      <a:endParaRPr lang="en-US" sz="1600" dirty="0"/>
                    </a:p>
                  </a:txBody>
                  <a:tcPr/>
                </a:tc>
              </a:tr>
              <a:tr h="351322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2:05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Shared</a:t>
                      </a:r>
                      <a:r>
                        <a:rPr lang="en-US" sz="1600" baseline="0" dirty="0" smtClean="0"/>
                        <a:t> Services update</a:t>
                      </a:r>
                      <a:endParaRPr lang="en-US" sz="1600" dirty="0"/>
                    </a:p>
                  </a:txBody>
                  <a:tcPr/>
                </a:tc>
              </a:tr>
              <a:tr h="351322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2:15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Updating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dirty="0" smtClean="0"/>
                        <a:t>GPL standing documents</a:t>
                      </a:r>
                      <a:endParaRPr lang="en-US" sz="1600" dirty="0"/>
                    </a:p>
                  </a:txBody>
                  <a:tcPr/>
                </a:tc>
              </a:tr>
              <a:tr h="351322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2:20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GNSS/GPS Toolsets Inventory</a:t>
                      </a:r>
                      <a:r>
                        <a:rPr lang="en-US" sz="1600" baseline="0" dirty="0" smtClean="0"/>
                        <a:t> Exchange</a:t>
                      </a:r>
                      <a:endParaRPr lang="en-US" sz="1600" dirty="0"/>
                    </a:p>
                  </a:txBody>
                  <a:tcPr/>
                </a:tc>
              </a:tr>
              <a:tr h="351322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2:30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Round Table</a:t>
                      </a:r>
                      <a:endParaRPr lang="en-US" sz="1600" dirty="0"/>
                    </a:p>
                  </a:txBody>
                  <a:tcPr/>
                </a:tc>
              </a:tr>
              <a:tr h="351322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3:15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Call for future topics</a:t>
                      </a:r>
                      <a:endParaRPr lang="en-US" sz="1600" dirty="0"/>
                    </a:p>
                  </a:txBody>
                  <a:tcPr/>
                </a:tc>
              </a:tr>
              <a:tr h="351322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3:20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Host</a:t>
                      </a:r>
                      <a:r>
                        <a:rPr lang="en-US" sz="1600" baseline="0" dirty="0" smtClean="0"/>
                        <a:t> locations for upcoming meetings</a:t>
                      </a:r>
                      <a:endParaRPr lang="en-US" sz="1600" dirty="0"/>
                    </a:p>
                  </a:txBody>
                  <a:tcPr/>
                </a:tc>
              </a:tr>
              <a:tr h="317634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3:30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Meeting</a:t>
                      </a:r>
                      <a:r>
                        <a:rPr lang="en-US" sz="1600" baseline="0" dirty="0" smtClean="0"/>
                        <a:t> Adjourn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0787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Announcements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100806"/>
              </p:ext>
            </p:extLst>
          </p:nvPr>
        </p:nvGraphicFramePr>
        <p:xfrm>
          <a:off x="762000" y="1640840"/>
          <a:ext cx="7620000" cy="39116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905000"/>
                <a:gridCol w="5715000"/>
              </a:tblGrid>
              <a:tr h="152400"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1" dirty="0" smtClean="0"/>
                        <a:t>Close</a:t>
                      </a:r>
                      <a:r>
                        <a:rPr lang="en-US" sz="1600" b="1" i="1" baseline="0" dirty="0" smtClean="0"/>
                        <a:t> </a:t>
                      </a:r>
                      <a:r>
                        <a:rPr lang="en-US" sz="1600" b="1" i="1" dirty="0" smtClean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i="1" dirty="0" smtClean="0"/>
                        <a:t>Job</a:t>
                      </a:r>
                      <a:r>
                        <a:rPr lang="en-US" sz="1600" b="1" i="1" baseline="0" dirty="0" smtClean="0"/>
                        <a:t> Openings</a:t>
                      </a:r>
                      <a:endParaRPr lang="en-US" sz="1600" b="1" i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Feb 21</a:t>
                      </a:r>
                    </a:p>
                    <a:p>
                      <a:r>
                        <a:rPr lang="en-US" sz="1600" dirty="0" smtClean="0"/>
                        <a:t>5:00</a:t>
                      </a:r>
                      <a:r>
                        <a:rPr lang="en-US" sz="1600" baseline="0" dirty="0" smtClean="0"/>
                        <a:t> pm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Lane County</a:t>
                      </a:r>
                      <a:r>
                        <a:rPr kumimoji="0" lang="en-US" sz="16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- </a:t>
                      </a:r>
                      <a:r>
                        <a:rPr kumimoji="0" lang="en-US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Cartographer/GIS Specialist </a:t>
                      </a:r>
                    </a:p>
                    <a:p>
                      <a:r>
                        <a:rPr kumimoji="0" lang="en-US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kumimoji="0" lang="en-US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2"/>
                        </a:rPr>
                        <a:t>https://www.governmentjobs.com/careers/lanecountyor</a:t>
                      </a:r>
                      <a:endParaRPr kumimoji="0" lang="en-US" sz="16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0" lang="en-US" sz="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kumimoji="0" lang="en-US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Feb</a:t>
                      </a:r>
                      <a:r>
                        <a:rPr kumimoji="0" lang="en-US" sz="16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26</a:t>
                      </a:r>
                    </a:p>
                    <a:p>
                      <a:r>
                        <a:rPr kumimoji="0" lang="en-US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11:59</a:t>
                      </a:r>
                      <a:r>
                        <a:rPr kumimoji="0" lang="en-US" sz="16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pm</a:t>
                      </a:r>
                      <a:r>
                        <a:rPr kumimoji="0" lang="en-US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sz="16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OWEB – GIS Specialist</a:t>
                      </a:r>
                      <a:endParaRPr kumimoji="0" lang="en-US" sz="16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"/>
                        </a:rPr>
                        <a:t>https://www.governmentjobs.com/careers/oregon</a:t>
                      </a:r>
                      <a:r>
                        <a:rPr kumimoji="0" lang="en-US" sz="16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kumimoji="0" lang="en-US" sz="16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0" lang="en-US" sz="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en-US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Feb</a:t>
                      </a:r>
                      <a:r>
                        <a:rPr kumimoji="0" lang="en-US" sz="16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27</a:t>
                      </a:r>
                    </a:p>
                    <a:p>
                      <a:r>
                        <a:rPr kumimoji="0" lang="en-US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noon 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City of Bend</a:t>
                      </a:r>
                      <a:r>
                        <a:rPr kumimoji="0" lang="en-US" sz="16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- </a:t>
                      </a:r>
                      <a:r>
                        <a:rPr kumimoji="0" lang="en-US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Performance Analyst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4"/>
                        </a:rPr>
                        <a:t>https://www.governmentjobs.com/careers/bend</a:t>
                      </a:r>
                      <a:endParaRPr lang="en-US" sz="1600" dirty="0" smtClean="0">
                        <a:effectLst/>
                      </a:endParaRPr>
                    </a:p>
                  </a:txBody>
                  <a:tcPr/>
                </a:tc>
              </a:tr>
              <a:tr h="137160"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i="1" dirty="0" smtClean="0"/>
                        <a:t>Date</a:t>
                      </a:r>
                      <a:endParaRPr lang="en-US" sz="16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i="1" dirty="0" smtClean="0"/>
                        <a:t>Events</a:t>
                      </a:r>
                      <a:endParaRPr lang="en-US" sz="1600" b="1" i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aseline="0" dirty="0" smtClean="0"/>
                        <a:t>April 17 &amp; 18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GIS In Action (and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dirty="0" smtClean="0"/>
                        <a:t>Data Fair)</a:t>
                      </a:r>
                    </a:p>
                    <a:p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1149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Previous Minutes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2558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Updates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3873041"/>
              </p:ext>
            </p:extLst>
          </p:nvPr>
        </p:nvGraphicFramePr>
        <p:xfrm>
          <a:off x="1524000" y="1681480"/>
          <a:ext cx="6096000" cy="296672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60960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n-US" dirty="0" smtClean="0"/>
                        <a:t>GEO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n-US" dirty="0" smtClean="0"/>
                        <a:t>Framework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n-US" dirty="0" smtClean="0"/>
                        <a:t>Shared Services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2831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Updating GPL Standing Documents</a:t>
            </a:r>
            <a:endParaRPr lang="en-US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856" y="1828800"/>
            <a:ext cx="8807263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32971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GNSS/GPS Toolsets Inventory Exchange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3012" y="2907268"/>
            <a:ext cx="3806208" cy="3047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884400" y="5879068"/>
            <a:ext cx="410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 </a:t>
            </a:r>
            <a:r>
              <a:rPr lang="en-US" sz="1000" dirty="0"/>
              <a:t>private photo collection of Chris </a:t>
            </a:r>
            <a:r>
              <a:rPr lang="en-US" sz="1000" dirty="0" err="1"/>
              <a:t>Hunkeler</a:t>
            </a:r>
            <a:r>
              <a:rPr lang="en-US" sz="1000" dirty="0"/>
              <a:t>, Carlsbad, CA.</a:t>
            </a:r>
          </a:p>
        </p:txBody>
      </p:sp>
      <p:pic>
        <p:nvPicPr>
          <p:cNvPr id="4100" name="Picture 4" descr="Image result for theodolit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828799"/>
            <a:ext cx="1876425" cy="2286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28600" y="4215825"/>
            <a:ext cx="2057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Plate XXXIX of 1898 publication called Maryland Geological Survey Volume Two. Caption:</a:t>
            </a:r>
            <a:r>
              <a:rPr lang="en-US" sz="800" dirty="0" smtClean="0"/>
              <a:t/>
            </a:r>
            <a:br>
              <a:rPr lang="en-US" sz="800" dirty="0" smtClean="0"/>
            </a:br>
            <a:r>
              <a:rPr lang="en-US" sz="800" dirty="0"/>
              <a:t>Eight-inch </a:t>
            </a:r>
            <a:r>
              <a:rPr lang="en-US" sz="800" dirty="0">
                <a:hlinkClick r:id="rId4" tooltip="en:Theodolite"/>
              </a:rPr>
              <a:t>Theodolite</a:t>
            </a:r>
            <a:endParaRPr lang="en-US" sz="800" dirty="0"/>
          </a:p>
        </p:txBody>
      </p:sp>
      <p:sp>
        <p:nvSpPr>
          <p:cNvPr id="5" name="TextBox 4"/>
          <p:cNvSpPr txBox="1"/>
          <p:nvPr/>
        </p:nvSpPr>
        <p:spPr>
          <a:xfrm>
            <a:off x="2127902" y="1371600"/>
            <a:ext cx="3140603" cy="52629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/>
              <a:t>Field Tools in use by Agency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ArcPad</a:t>
            </a:r>
            <a:r>
              <a:rPr lang="en-US" dirty="0" smtClean="0"/>
              <a:t>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Collector?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Survey 1-2-3?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Other?</a:t>
            </a:r>
          </a:p>
          <a:p>
            <a:endParaRPr lang="en-US" dirty="0" smtClean="0"/>
          </a:p>
          <a:p>
            <a:r>
              <a:rPr lang="en-US" sz="1600" b="1" dirty="0" smtClean="0"/>
              <a:t>Current status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New platform tests?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Real-time correction?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Cellular networks?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Data plans?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</a:t>
            </a:r>
            <a:r>
              <a:rPr lang="en-US" dirty="0" smtClean="0"/>
              <a:t>ransition plans?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Training plans?</a:t>
            </a:r>
          </a:p>
          <a:p>
            <a:endParaRPr lang="en-US" dirty="0"/>
          </a:p>
          <a:p>
            <a:r>
              <a:rPr lang="en-US" sz="1600" b="1" dirty="0" smtClean="0"/>
              <a:t>Collaboration Opportunity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Agency peer exchange?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GPL work group?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4939" y="1371600"/>
            <a:ext cx="1557461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7868089" y="1902768"/>
            <a:ext cx="742511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err="1" smtClean="0"/>
              <a:t>Navstar</a:t>
            </a:r>
            <a:r>
              <a:rPr lang="en-US" sz="900" dirty="0" smtClean="0"/>
              <a:t> 2F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334832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Agency Round Table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4979575"/>
              </p:ext>
            </p:extLst>
          </p:nvPr>
        </p:nvGraphicFramePr>
        <p:xfrm>
          <a:off x="228600" y="1371600"/>
          <a:ext cx="3500438" cy="4953000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3500438"/>
              </a:tblGrid>
              <a:tr h="152399"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</a:tr>
              <a:tr h="3962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Dept. of Environmental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dirty="0" smtClean="0"/>
                        <a:t>Quality</a:t>
                      </a:r>
                      <a:endParaRPr lang="en-US" sz="1400" dirty="0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Dept. Human Services/Health Authority </a:t>
                      </a:r>
                      <a:endParaRPr lang="en-US" sz="1400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Dept. of Land Conservation and Development</a:t>
                      </a:r>
                      <a:endParaRPr lang="en-US" sz="1400" dirty="0"/>
                    </a:p>
                  </a:txBody>
                  <a:tcPr/>
                </a:tc>
              </a:tr>
              <a:tr h="3962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Dept. of Geology &amp; Mineral Industries </a:t>
                      </a:r>
                      <a:endParaRPr lang="en-US" sz="1400" dirty="0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Dept. of Revenue </a:t>
                      </a:r>
                      <a:endParaRPr lang="en-US" sz="1400" dirty="0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Dept. of State Lands </a:t>
                      </a:r>
                      <a:endParaRPr lang="en-US" sz="1400" dirty="0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Dept. of Employment </a:t>
                      </a:r>
                      <a:endParaRPr lang="en-US" sz="1400" dirty="0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Geospatial Enterprise Office </a:t>
                      </a:r>
                      <a:endParaRPr lang="en-US" sz="1400" dirty="0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Lane County Public Works </a:t>
                      </a:r>
                      <a:endParaRPr lang="en-US" sz="1400" dirty="0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Linn County</a:t>
                      </a:r>
                      <a:endParaRPr lang="en-US" sz="1400" dirty="0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Office of Emergency Management</a:t>
                      </a:r>
                      <a:endParaRPr lang="en-US" sz="1400" dirty="0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Oregon Dept. of Agriculture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286855"/>
              </p:ext>
            </p:extLst>
          </p:nvPr>
        </p:nvGraphicFramePr>
        <p:xfrm>
          <a:off x="5491162" y="1379704"/>
          <a:ext cx="3424238" cy="4944896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3424238"/>
              </a:tblGrid>
              <a:tr h="163124"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</a:tr>
              <a:tr h="4724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Dept. of Forestry</a:t>
                      </a:r>
                      <a:endParaRPr lang="en-US" sz="1400" dirty="0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Dept. of Fish and Wildlife</a:t>
                      </a:r>
                      <a:endParaRPr lang="en-US" sz="1400" dirty="0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Dept. of Military</a:t>
                      </a:r>
                      <a:endParaRPr lang="en-US" sz="1400" dirty="0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Dept. of Transportation</a:t>
                      </a:r>
                      <a:endParaRPr lang="en-US" sz="1400" dirty="0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Parks &amp; Recreation</a:t>
                      </a:r>
                      <a:endParaRPr lang="en-US" sz="1400" dirty="0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Oregon State University</a:t>
                      </a:r>
                      <a:endParaRPr lang="en-US" sz="1400" dirty="0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Watershed Enhancement Board</a:t>
                      </a:r>
                      <a:endParaRPr lang="en-US" sz="1400" dirty="0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Water Resources Dept.</a:t>
                      </a:r>
                      <a:endParaRPr lang="en-US" sz="1400" dirty="0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Port of Portland</a:t>
                      </a:r>
                      <a:endParaRPr lang="en-US" sz="1400" dirty="0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Public Utility Commission</a:t>
                      </a:r>
                      <a:endParaRPr lang="en-US" sz="1400" dirty="0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University of Oregon</a:t>
                      </a:r>
                      <a:endParaRPr lang="en-US" sz="1400" dirty="0"/>
                    </a:p>
                  </a:txBody>
                  <a:tcPr/>
                </a:tc>
              </a:tr>
              <a:tr h="449096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United States Geological Survey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2819400"/>
            <a:ext cx="1757362" cy="1757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07677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Upcoming meetings</a:t>
            </a:r>
            <a:endParaRPr lang="en-US" sz="3600" dirty="0"/>
          </a:p>
        </p:txBody>
      </p:sp>
      <p:sp>
        <p:nvSpPr>
          <p:cNvPr id="3" name="TextBox 2"/>
          <p:cNvSpPr txBox="1"/>
          <p:nvPr/>
        </p:nvSpPr>
        <p:spPr>
          <a:xfrm rot="19800000">
            <a:off x="-118722" y="2319789"/>
            <a:ext cx="4878259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u="sng" dirty="0" smtClean="0">
                <a:solidFill>
                  <a:srgbClr val="FF0000"/>
                </a:solidFill>
              </a:rPr>
              <a:t>Call for future topics ?</a:t>
            </a:r>
          </a:p>
          <a:p>
            <a:endParaRPr lang="en-US" b="1" u="sng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9289403"/>
              </p:ext>
            </p:extLst>
          </p:nvPr>
        </p:nvGraphicFramePr>
        <p:xfrm>
          <a:off x="2438400" y="3124200"/>
          <a:ext cx="6096000" cy="28092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676400"/>
                <a:gridCol w="4419600"/>
              </a:tblGrid>
              <a:tr h="152400"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March</a:t>
                      </a:r>
                      <a:r>
                        <a:rPr lang="en-US" baseline="0" dirty="0" smtClean="0"/>
                        <a:t> 14</a:t>
                      </a:r>
                      <a:r>
                        <a:rPr lang="en-US" baseline="30000" dirty="0" smtClean="0"/>
                        <a:t>th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ODOT</a:t>
                      </a:r>
                      <a:r>
                        <a:rPr lang="en-US" baseline="0" dirty="0" smtClean="0"/>
                        <a:t> – Phil Smith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April 11</a:t>
                      </a:r>
                      <a:r>
                        <a:rPr lang="en-US" baseline="30000" dirty="0" smtClean="0"/>
                        <a:t>th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Agriculture – Diana</a:t>
                      </a:r>
                      <a:r>
                        <a:rPr lang="en-US" baseline="0" dirty="0" smtClean="0"/>
                        <a:t> Walker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May 9</a:t>
                      </a:r>
                      <a:r>
                        <a:rPr lang="en-US" baseline="30000" dirty="0" smtClean="0"/>
                        <a:t>th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DLCD – Rachel Smith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June 13</a:t>
                      </a:r>
                      <a:r>
                        <a:rPr lang="en-US" baseline="30000" dirty="0" smtClean="0"/>
                        <a:t>th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ODFW – Jon Bowers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July 11</a:t>
                      </a:r>
                      <a:r>
                        <a:rPr lang="en-US" baseline="30000" dirty="0" smtClean="0"/>
                        <a:t>th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TBD ?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August 8</a:t>
                      </a:r>
                      <a:r>
                        <a:rPr lang="en-US" baseline="30000" dirty="0" smtClean="0"/>
                        <a:t>th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TBD ?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September</a:t>
                      </a:r>
                      <a:r>
                        <a:rPr lang="en-US" baseline="0" dirty="0" smtClean="0"/>
                        <a:t> 11</a:t>
                      </a:r>
                      <a:r>
                        <a:rPr lang="en-US" baseline="30000" dirty="0" smtClean="0"/>
                        <a:t>th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TBD ?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1828800"/>
            <a:ext cx="3810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4800600" y="2602468"/>
            <a:ext cx="29241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 Meeting locations &amp; Hosts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5254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259</TotalTime>
  <Words>357</Words>
  <Application>Microsoft Office PowerPoint</Application>
  <PresentationFormat>On-screen Show (4:3)</PresentationFormat>
  <Paragraphs>125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Civic</vt:lpstr>
      <vt:lpstr>G P L</vt:lpstr>
      <vt:lpstr>Agenda</vt:lpstr>
      <vt:lpstr>Announcements</vt:lpstr>
      <vt:lpstr>Previous Minutes</vt:lpstr>
      <vt:lpstr>Updates</vt:lpstr>
      <vt:lpstr>Updating GPL Standing Documents</vt:lpstr>
      <vt:lpstr>GNSS/GPS Toolsets Inventory Exchange</vt:lpstr>
      <vt:lpstr>Agency Round Table</vt:lpstr>
      <vt:lpstr>Upcoming meetings</vt:lpstr>
    </vt:vector>
  </TitlesOfParts>
  <Company>Oregon Dept of Transportation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GPL</dc:title>
  <dc:creator>Phil Smith</dc:creator>
  <cp:lastModifiedBy>Phil Smith</cp:lastModifiedBy>
  <cp:revision>24</cp:revision>
  <dcterms:created xsi:type="dcterms:W3CDTF">2017-02-10T18:36:23Z</dcterms:created>
  <dcterms:modified xsi:type="dcterms:W3CDTF">2017-02-14T20:34:25Z</dcterms:modified>
</cp:coreProperties>
</file>