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61" r:id="rId4"/>
    <p:sldId id="266" r:id="rId5"/>
    <p:sldId id="265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-120" y="-5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588F63B-3FD6-4929-977B-9EFAC4E05693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9827193-6DE5-473C-8E08-CF1E22F9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46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27193-6DE5-473C-8E08-CF1E22F959B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98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4D32F9D-2A61-4046-A8B2-41648149594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ftp://ftp.gis.oregon.gov/MINUTES/GPL" TargetMode="External"/><Relationship Id="rId2" Type="http://schemas.openxmlformats.org/officeDocument/2006/relationships/hyperlink" Target="http://www.oregon.gov/geo/Pages/gpl.aspx" TargetMode="External"/><Relationship Id="rId1" Type="http://schemas.openxmlformats.org/officeDocument/2006/relationships/slideLayout" Target="../slideLayouts/slideLayout6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3429000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sz="2300" dirty="0" err="1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MaY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 09, 2017</a:t>
            </a:r>
          </a:p>
          <a:p>
            <a:endParaRPr lang="en-US" sz="2300" dirty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1:30 </a:t>
            </a: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-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 </a:t>
            </a: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3:30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PM</a:t>
            </a:r>
            <a:endParaRPr lang="en-US" sz="2300" dirty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endParaRPr lang="en-US" sz="2300" dirty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Oregon Department </a:t>
            </a:r>
          </a:p>
          <a:p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land conservation and development</a:t>
            </a:r>
            <a:endParaRPr lang="en-US" sz="2300" dirty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635 Capitol </a:t>
            </a: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Street NE, Suite 150 </a:t>
            </a:r>
          </a:p>
          <a:p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Salem, OR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97301-2540</a:t>
            </a:r>
          </a:p>
          <a:p>
            <a:endParaRPr lang="en-US" sz="2300" dirty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DLCD Basement hearing Room</a:t>
            </a:r>
          </a:p>
          <a:p>
            <a:endParaRPr lang="en-US" sz="2300" dirty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sz="2300" dirty="0" err="1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CALL-In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: 1-877-411-9748 </a:t>
            </a:r>
          </a:p>
          <a:p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(</a:t>
            </a:r>
            <a:r>
              <a:rPr lang="en-US" sz="2300" b="0" i="1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Participant code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660966)</a:t>
            </a:r>
            <a:endParaRPr lang="en-US" sz="2300" dirty="0">
              <a:solidFill>
                <a:srgbClr val="002060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1295400"/>
          </a:xfrm>
        </p:spPr>
        <p:txBody>
          <a:bodyPr>
            <a:noAutofit/>
          </a:bodyPr>
          <a:lstStyle/>
          <a:p>
            <a:r>
              <a:rPr lang="en-US" sz="7200" dirty="0" smtClean="0"/>
              <a:t>G P L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79971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165241"/>
              </p:ext>
            </p:extLst>
          </p:nvPr>
        </p:nvGraphicFramePr>
        <p:xfrm>
          <a:off x="1524000" y="1600200"/>
          <a:ext cx="6096000" cy="4631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5334000"/>
              </a:tblGrid>
              <a:tr h="202131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462013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1:30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Meeting</a:t>
                      </a:r>
                      <a:r>
                        <a:rPr lang="en-US" sz="1500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500" baseline="0" dirty="0" smtClean="0">
                          <a:latin typeface="Calibri" panose="020F0502020204030204" pitchFamily="34" charset="0"/>
                        </a:rPr>
                        <a:t>commence  &amp; agenda overview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462013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1:35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Announcements (Jobs, hires,</a:t>
                      </a:r>
                      <a:r>
                        <a:rPr lang="en-US" sz="1500" baseline="0" dirty="0" smtClean="0">
                          <a:latin typeface="Calibri" panose="020F0502020204030204" pitchFamily="34" charset="0"/>
                        </a:rPr>
                        <a:t> conferences)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1:40 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  <a:hlinkClick r:id="rId3" action="ppaction://hlinksldjump"/>
                        </a:rPr>
                        <a:t>Previous meeting minutes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17634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1:45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3D Facilities:</a:t>
                      </a:r>
                      <a:r>
                        <a:rPr kumimoji="0" lang="en-US" sz="15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AIA CAD to GIS (Daniel</a:t>
                      </a:r>
                      <a:r>
                        <a:rPr kumimoji="0" lang="en-US" sz="15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Christensen and Paul </a:t>
                      </a:r>
                      <a:r>
                        <a:rPr kumimoji="0" lang="en-US" sz="15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Platosh</a:t>
                      </a:r>
                      <a:r>
                        <a:rPr kumimoji="0" lang="en-US" sz="15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)</a:t>
                      </a:r>
                      <a:endParaRPr kumimoji="0" lang="en-US" sz="1500" kern="1200" dirty="0" smtClean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17634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2:30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Updates - GEO 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2:35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Updates </a:t>
                      </a:r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– </a:t>
                      </a:r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Framework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2:40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Round table topics: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Debrief on </a:t>
                      </a:r>
                      <a:r>
                        <a:rPr kumimoji="0" lang="en-US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GIS In Action</a:t>
                      </a:r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2:45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kumimoji="0" lang="en-US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Debrief on ESRI </a:t>
                      </a:r>
                      <a:r>
                        <a:rPr kumimoji="0" lang="en-US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ArcGIS Enterprise/Survey123 Workshops  </a:t>
                      </a:r>
                      <a:endParaRPr lang="en-US" sz="15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2:50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Discussion</a:t>
                      </a:r>
                      <a:r>
                        <a:rPr lang="en-US" sz="1500" baseline="0" dirty="0" smtClean="0">
                          <a:latin typeface="Calibri" panose="020F0502020204030204" pitchFamily="34" charset="0"/>
                        </a:rPr>
                        <a:t> on Future ESRI/GPL outreach on ArcGIS Pro and GIS training need assessment strategies</a:t>
                      </a:r>
                      <a:endParaRPr lang="en-US" sz="15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3:00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aseline="0" dirty="0" smtClean="0">
                          <a:latin typeface="Calibri" panose="020F0502020204030204" pitchFamily="34" charset="0"/>
                        </a:rPr>
                        <a:t>Agency reports</a:t>
                      </a:r>
                      <a:endParaRPr lang="en-US" sz="15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3:30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Calibri" panose="020F0502020204030204" pitchFamily="34" charset="0"/>
                        </a:rPr>
                        <a:t>Meeting</a:t>
                      </a:r>
                      <a:r>
                        <a:rPr lang="en-US" sz="1500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500" baseline="0" dirty="0" smtClean="0">
                          <a:latin typeface="Calibri" panose="020F0502020204030204" pitchFamily="34" charset="0"/>
                        </a:rPr>
                        <a:t>adjourn</a:t>
                      </a:r>
                      <a:endParaRPr lang="en-US" sz="15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78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Minutes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92448" y="2286000"/>
            <a:ext cx="471315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Minutes posted at GPL web page:</a:t>
            </a:r>
          </a:p>
          <a:p>
            <a:endParaRPr lang="en-US" dirty="0" smtClean="0"/>
          </a:p>
          <a:p>
            <a:r>
              <a:rPr lang="en-US" dirty="0">
                <a:hlinkClick r:id="rId2"/>
              </a:rPr>
              <a:t>http://www.oregon.gov/geo/Pages/gpl.aspx</a:t>
            </a:r>
            <a:endParaRPr lang="en-US" dirty="0" smtClean="0"/>
          </a:p>
          <a:p>
            <a:endParaRPr lang="en-US" dirty="0"/>
          </a:p>
          <a:p>
            <a:r>
              <a:rPr lang="en-US" dirty="0">
                <a:hlinkClick r:id="rId3"/>
              </a:rPr>
              <a:t>ftp://ftp.gis.oregon.gov/MINUTES/GPL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5943600"/>
            <a:ext cx="1991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4" action="ppaction://hlinksldjump"/>
              </a:rPr>
              <a:t>Return to 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55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3D Facilitie</a:t>
            </a:r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459479" y="2347079"/>
            <a:ext cx="421538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dk1"/>
                </a:solidFill>
                <a:latin typeface="Calibri" panose="020F0502020204030204" pitchFamily="34" charset="0"/>
              </a:rPr>
              <a:t>3D Facilities: AIA CAD to GIS </a:t>
            </a:r>
            <a:endParaRPr lang="en-US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algn="ctr"/>
            <a:endParaRPr lang="en-US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Daniel Christensen</a:t>
            </a:r>
          </a:p>
          <a:p>
            <a:pPr algn="ctr"/>
            <a:r>
              <a:rPr lang="en-US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Paul </a:t>
            </a:r>
            <a:r>
              <a:rPr lang="en-US" b="1" dirty="0" err="1" smtClean="0">
                <a:solidFill>
                  <a:schemeClr val="dk1"/>
                </a:solidFill>
                <a:latin typeface="Calibri" panose="020F0502020204030204" pitchFamily="34" charset="0"/>
              </a:rPr>
              <a:t>Platosh</a:t>
            </a:r>
            <a:endParaRPr lang="en-US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State </a:t>
            </a:r>
            <a:r>
              <a:rPr lang="en-US" dirty="0"/>
              <a:t>of </a:t>
            </a:r>
            <a:r>
              <a:rPr lang="en-US" dirty="0" smtClean="0"/>
              <a:t>Oregon</a:t>
            </a:r>
          </a:p>
          <a:p>
            <a:pPr algn="ctr"/>
            <a:r>
              <a:rPr lang="en-US" dirty="0" smtClean="0"/>
              <a:t>Department </a:t>
            </a:r>
            <a:r>
              <a:rPr lang="en-US" dirty="0"/>
              <a:t>of Administrative </a:t>
            </a:r>
            <a:r>
              <a:rPr lang="en-US" dirty="0" smtClean="0"/>
              <a:t>Services</a:t>
            </a:r>
          </a:p>
          <a:p>
            <a:pPr algn="ctr"/>
            <a:r>
              <a:rPr lang="en-US" dirty="0"/>
              <a:t>Capital Finance and Planning</a:t>
            </a:r>
          </a:p>
          <a:p>
            <a:pPr algn="ctr"/>
            <a:endParaRPr lang="en-US" dirty="0"/>
          </a:p>
          <a:p>
            <a:endParaRPr lang="en-US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57600" y="5943600"/>
            <a:ext cx="1991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2" action="ppaction://hlinksldjump"/>
              </a:rPr>
              <a:t>Return to 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0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Upcoming meetings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858940"/>
              </p:ext>
            </p:extLst>
          </p:nvPr>
        </p:nvGraphicFramePr>
        <p:xfrm>
          <a:off x="1219200" y="1828800"/>
          <a:ext cx="6705600" cy="1402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36950"/>
                <a:gridCol w="4568650"/>
              </a:tblGrid>
              <a:tr h="15240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June 13</a:t>
                      </a:r>
                      <a:r>
                        <a:rPr lang="en-US" sz="2000" baseline="30000" dirty="0" smtClean="0">
                          <a:latin typeface="Calibri" panose="020F0502020204030204" pitchFamily="34" charset="0"/>
                        </a:rPr>
                        <a:t>th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ODFW – Jon Bowers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August 8th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ODF – Steve Timbrook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September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11th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DOGAMI – </a:t>
                      </a:r>
                      <a:r>
                        <a:rPr lang="en-US" dirty="0" err="1" smtClean="0">
                          <a:latin typeface="Calibri" panose="020F0502020204030204" pitchFamily="34" charset="0"/>
                        </a:rPr>
                        <a:t>Rudie</a:t>
                      </a:r>
                      <a:r>
                        <a:rPr lang="en-US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Calibri" panose="020F0502020204030204" pitchFamily="34" charset="0"/>
                        </a:rPr>
                        <a:t>Watzig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733800" y="5943600"/>
            <a:ext cx="1991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2" action="ppaction://hlinksldjump"/>
              </a:rPr>
              <a:t>Return to 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25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7264</TotalTime>
  <Words>190</Words>
  <Application>Microsoft Office PowerPoint</Application>
  <PresentationFormat>On-screen Show (4:3)</PresentationFormat>
  <Paragraphs>65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G P L</vt:lpstr>
      <vt:lpstr>Agenda</vt:lpstr>
      <vt:lpstr>Previous Minutes</vt:lpstr>
      <vt:lpstr>3D Facilities</vt:lpstr>
      <vt:lpstr>Upcoming meetings</vt:lpstr>
    </vt:vector>
  </TitlesOfParts>
  <Company>Oregon Dept of Transportation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GPL</dc:title>
  <dc:creator>Phil Smith</dc:creator>
  <cp:lastModifiedBy>Phil Smith</cp:lastModifiedBy>
  <cp:revision>70</cp:revision>
  <cp:lastPrinted>2017-03-14T20:00:27Z</cp:lastPrinted>
  <dcterms:created xsi:type="dcterms:W3CDTF">2017-02-10T18:36:23Z</dcterms:created>
  <dcterms:modified xsi:type="dcterms:W3CDTF">2017-05-08T22:03:27Z</dcterms:modified>
</cp:coreProperties>
</file>