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5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120" y="-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88F63B-3FD6-4929-977B-9EFAC4E05693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9827193-6DE5-473C-8E08-CF1E22F9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27193-6DE5-473C-8E08-CF1E22F959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8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4D32F9D-2A61-4046-A8B2-416481495944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are.citrixonline.com/g2m/getready" TargetMode="External"/><Relationship Id="rId2" Type="http://schemas.openxmlformats.org/officeDocument/2006/relationships/hyperlink" Target="https://global.gotomeeting.com/join/43245900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429000"/>
          </a:xfrm>
        </p:spPr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June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 13,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2017</a:t>
            </a: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1:30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-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3:30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PM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Oregon Department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of Fish and Wildlife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4034 Fairview Industrial Drive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SE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Salem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, OR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97302</a:t>
            </a: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err="1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CALL-In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:</a:t>
            </a: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dirty="0"/>
              <a:t>Please join </a:t>
            </a:r>
            <a:r>
              <a:rPr lang="en-US" dirty="0" smtClean="0"/>
              <a:t>our </a:t>
            </a:r>
            <a:r>
              <a:rPr lang="en-US" dirty="0"/>
              <a:t>meeting from your computer, tablet or smartphone. </a:t>
            </a:r>
            <a:br>
              <a:rPr lang="en-US" dirty="0"/>
            </a:br>
            <a:r>
              <a:rPr lang="en-US" u="sng" dirty="0">
                <a:hlinkClick r:id="rId2"/>
              </a:rPr>
              <a:t>https://global.gotomeeting.com/join/432459005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You can also dial in using your phone. </a:t>
            </a:r>
            <a:br>
              <a:rPr lang="en-US" dirty="0"/>
            </a:br>
            <a:r>
              <a:rPr lang="en-US" dirty="0"/>
              <a:t>United States: +1 (571) 317-3122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Access Code: 432-459-005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First GoToMeeting? Try a test session: </a:t>
            </a:r>
            <a:r>
              <a:rPr lang="en-US" u="sng" dirty="0">
                <a:hlinkClick r:id="rId3"/>
              </a:rPr>
              <a:t>https://care.citrixonline.com/g2m/getready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 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295400"/>
          </a:xfrm>
        </p:spPr>
        <p:txBody>
          <a:bodyPr>
            <a:noAutofit/>
          </a:bodyPr>
          <a:lstStyle/>
          <a:p>
            <a:r>
              <a:rPr lang="en-US" sz="7200" dirty="0" smtClean="0"/>
              <a:t>G P L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997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936381"/>
              </p:ext>
            </p:extLst>
          </p:nvPr>
        </p:nvGraphicFramePr>
        <p:xfrm>
          <a:off x="1524000" y="1600200"/>
          <a:ext cx="6096000" cy="3565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5334000"/>
              </a:tblGrid>
              <a:tr h="202131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462013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1:30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Meeting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commence  &amp; agenda overview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462013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1:35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Announcements (Jobs, hires,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conferences)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1:40 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Previous meeting minutes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1:50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Updates - GEO 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1:55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Updates – Framework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2:00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ESRI - training update</a:t>
                      </a:r>
                      <a:endParaRPr kumimoji="0" lang="en-US" sz="15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2:15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Round table </a:t>
                      </a:r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– call for fall GPL topics</a:t>
                      </a:r>
                      <a:endParaRPr kumimoji="0" lang="en-US" sz="15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2:20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Agency reports</a:t>
                      </a:r>
                      <a:endParaRPr lang="en-US" sz="15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3:30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Meeting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adjourn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78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Upcoming meetings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035753"/>
              </p:ext>
            </p:extLst>
          </p:nvPr>
        </p:nvGraphicFramePr>
        <p:xfrm>
          <a:off x="1219200" y="1828800"/>
          <a:ext cx="6705600" cy="1005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6950"/>
                <a:gridCol w="4568650"/>
              </a:tblGrid>
              <a:tr h="15240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August 8th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ODF – Steve Timbrook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September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11th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DOGAMI –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</a:rPr>
                        <a:t>Rudie</a:t>
                      </a:r>
                      <a:r>
                        <a:rPr lang="en-US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</a:rPr>
                        <a:t>Watzig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33800" y="5943600"/>
            <a:ext cx="199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Return to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5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7279</TotalTime>
  <Words>106</Words>
  <Application>Microsoft Office PowerPoint</Application>
  <PresentationFormat>On-screen Show (4:3)</PresentationFormat>
  <Paragraphs>39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Civic</vt:lpstr>
      <vt:lpstr>G P L</vt:lpstr>
      <vt:lpstr>Agenda</vt:lpstr>
      <vt:lpstr>Upcoming meetings</vt:lpstr>
    </vt:vector>
  </TitlesOfParts>
  <Company>Oregon Dept of Transportation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GPL</dc:title>
  <dc:creator>Phil Smith</dc:creator>
  <cp:lastModifiedBy>Phil Smith</cp:lastModifiedBy>
  <cp:revision>73</cp:revision>
  <cp:lastPrinted>2017-03-14T20:00:27Z</cp:lastPrinted>
  <dcterms:created xsi:type="dcterms:W3CDTF">2017-02-10T18:36:23Z</dcterms:created>
  <dcterms:modified xsi:type="dcterms:W3CDTF">2017-06-12T20:49:24Z</dcterms:modified>
</cp:coreProperties>
</file>