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0" r:id="rId2"/>
    <p:sldId id="269" r:id="rId3"/>
    <p:sldId id="257" r:id="rId4"/>
    <p:sldId id="258" r:id="rId5"/>
    <p:sldId id="261" r:id="rId6"/>
    <p:sldId id="263" r:id="rId7"/>
    <p:sldId id="262" r:id="rId8"/>
    <p:sldId id="265" r:id="rId9"/>
    <p:sldId id="264" r:id="rId10"/>
    <p:sldId id="267" r:id="rId11"/>
    <p:sldId id="260"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2"/>
    <a:srgbClr val="5A9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3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C96AD-7C3D-4E2B-A5D0-E24382F6E334}"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27787-B7C6-4FDC-A6CA-B6524A2F96FB}" type="slidenum">
              <a:rPr lang="en-US" smtClean="0"/>
              <a:t>‹#›</a:t>
            </a:fld>
            <a:endParaRPr lang="en-US"/>
          </a:p>
        </p:txBody>
      </p:sp>
    </p:spTree>
    <p:extLst>
      <p:ext uri="{BB962C8B-B14F-4D97-AF65-F5344CB8AC3E}">
        <p14:creationId xmlns:p14="http://schemas.microsoft.com/office/powerpoint/2010/main" val="22802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three sections to cover. </a:t>
            </a:r>
          </a:p>
          <a:p>
            <a:endParaRPr lang="en-US" dirty="0"/>
          </a:p>
          <a:p>
            <a:r>
              <a:rPr lang="en-US" dirty="0"/>
              <a:t>Agenda for this section. </a:t>
            </a:r>
          </a:p>
          <a:p>
            <a:endParaRPr lang="en-US" dirty="0"/>
          </a:p>
          <a:p>
            <a:r>
              <a:rPr lang="en-US" dirty="0"/>
              <a:t>Introduce – myself, my role</a:t>
            </a:r>
          </a:p>
          <a:p>
            <a:endParaRPr lang="en-US" dirty="0"/>
          </a:p>
          <a:p>
            <a:r>
              <a:rPr lang="en-US" dirty="0"/>
              <a:t>Types of Training Resources</a:t>
            </a:r>
          </a:p>
          <a:p>
            <a:endParaRPr lang="en-US" dirty="0"/>
          </a:p>
          <a:p>
            <a:r>
              <a:rPr lang="en-US" dirty="0"/>
              <a:t>Strategic Training Planning</a:t>
            </a:r>
          </a:p>
          <a:p>
            <a:endParaRPr lang="en-US" dirty="0"/>
          </a:p>
          <a:p>
            <a:r>
              <a:rPr lang="en-US" dirty="0"/>
              <a:t>Close with questions and then briefly discuss the initial draft compiled of the strategic plan.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7143C0-4F23-B545-9533-520B5A87CA1E}"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1393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Curriculum Overview slide is intended to provide students information regarding how Esri Training’s courses are organized and provide insight into other areas of our curriculum that may be of interest. When reviewing this slide you may choose to show students that the catalog on the Esri Training site has a filter that allows the user to filter courses by capability.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a good time to introduce students to the Esri Training site. Let them know that there are hundreds of pieces of content on the Training site that will enable them to continue learning after class is over. During the class you will show them how to wish list content that may be of interest post-class.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reviewing this slide, discuss what category the course currently being taught falls into. Following this overview, you may choose to unhide and present one of the detailed slides following this slide. Each detailed slide provides a short list of some of our recommended IL and web course offerings. These slides are intended to expose students to courses that they may find interesting as they continue their learning journey.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04F678-031C-284B-82A6-D7EFD4CCD4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590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10CDB-7E91-44CC-BD14-3B764EE79B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99C00D-70F6-47A0-99C2-C6901B2B61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81FA90-1C6F-4584-B881-5043DC00BB4A}"/>
              </a:ext>
            </a:extLst>
          </p:cNvPr>
          <p:cNvSpPr>
            <a:spLocks noGrp="1"/>
          </p:cNvSpPr>
          <p:nvPr>
            <p:ph type="dt" sz="half" idx="10"/>
          </p:nvPr>
        </p:nvSpPr>
        <p:spPr/>
        <p:txBody>
          <a:bodyPr/>
          <a:lstStyle/>
          <a:p>
            <a:fld id="{3356FF85-711E-4332-AB01-9BF9C5AD87D6}" type="datetimeFigureOut">
              <a:rPr lang="en-US" smtClean="0"/>
              <a:t>5/8/2018</a:t>
            </a:fld>
            <a:endParaRPr lang="en-US"/>
          </a:p>
        </p:txBody>
      </p:sp>
      <p:sp>
        <p:nvSpPr>
          <p:cNvPr id="5" name="Footer Placeholder 4">
            <a:extLst>
              <a:ext uri="{FF2B5EF4-FFF2-40B4-BE49-F238E27FC236}">
                <a16:creationId xmlns:a16="http://schemas.microsoft.com/office/drawing/2014/main" id="{79D21C94-BC02-4AFE-B7C3-32C01DBA8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4C016-606E-43B4-A448-32542D9E7151}"/>
              </a:ext>
            </a:extLst>
          </p:cNvPr>
          <p:cNvSpPr>
            <a:spLocks noGrp="1"/>
          </p:cNvSpPr>
          <p:nvPr>
            <p:ph type="sldNum" sz="quarter" idx="12"/>
          </p:nvPr>
        </p:nvSpPr>
        <p:spPr/>
        <p:txBody>
          <a:bodyPr/>
          <a:lstStyle/>
          <a:p>
            <a:fld id="{6EFEA43B-BC3D-4CF7-A659-3045FF622828}" type="slidenum">
              <a:rPr lang="en-US" smtClean="0"/>
              <a:t>‹#›</a:t>
            </a:fld>
            <a:endParaRPr lang="en-US"/>
          </a:p>
        </p:txBody>
      </p:sp>
    </p:spTree>
    <p:extLst>
      <p:ext uri="{BB962C8B-B14F-4D97-AF65-F5344CB8AC3E}">
        <p14:creationId xmlns:p14="http://schemas.microsoft.com/office/powerpoint/2010/main" val="102527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A5145-B396-47EB-BAC8-F7B2B4B663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3FC1C-612A-43EC-8062-8EBD30CD0F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7BCC8-2779-4702-ABA8-EA3981955FD0}"/>
              </a:ext>
            </a:extLst>
          </p:cNvPr>
          <p:cNvSpPr>
            <a:spLocks noGrp="1"/>
          </p:cNvSpPr>
          <p:nvPr>
            <p:ph type="dt" sz="half" idx="10"/>
          </p:nvPr>
        </p:nvSpPr>
        <p:spPr/>
        <p:txBody>
          <a:bodyPr/>
          <a:lstStyle/>
          <a:p>
            <a:fld id="{3356FF85-711E-4332-AB01-9BF9C5AD87D6}" type="datetimeFigureOut">
              <a:rPr lang="en-US" smtClean="0"/>
              <a:t>5/8/2018</a:t>
            </a:fld>
            <a:endParaRPr lang="en-US"/>
          </a:p>
        </p:txBody>
      </p:sp>
      <p:sp>
        <p:nvSpPr>
          <p:cNvPr id="5" name="Footer Placeholder 4">
            <a:extLst>
              <a:ext uri="{FF2B5EF4-FFF2-40B4-BE49-F238E27FC236}">
                <a16:creationId xmlns:a16="http://schemas.microsoft.com/office/drawing/2014/main" id="{EAA0688E-B0E9-437C-B938-E0473608D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5A940-823D-4917-8D4A-D5EF650231B0}"/>
              </a:ext>
            </a:extLst>
          </p:cNvPr>
          <p:cNvSpPr>
            <a:spLocks noGrp="1"/>
          </p:cNvSpPr>
          <p:nvPr>
            <p:ph type="sldNum" sz="quarter" idx="12"/>
          </p:nvPr>
        </p:nvSpPr>
        <p:spPr/>
        <p:txBody>
          <a:bodyPr/>
          <a:lstStyle/>
          <a:p>
            <a:fld id="{6EFEA43B-BC3D-4CF7-A659-3045FF622828}" type="slidenum">
              <a:rPr lang="en-US" smtClean="0"/>
              <a:t>‹#›</a:t>
            </a:fld>
            <a:endParaRPr lang="en-US"/>
          </a:p>
        </p:txBody>
      </p:sp>
    </p:spTree>
    <p:extLst>
      <p:ext uri="{BB962C8B-B14F-4D97-AF65-F5344CB8AC3E}">
        <p14:creationId xmlns:p14="http://schemas.microsoft.com/office/powerpoint/2010/main" val="214946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E9F7E1-A13C-4EEF-8F61-FB3D2B3457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0228CD-DAAB-4E87-BFE4-18E84A1BBB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C3D31-1F64-44BB-9B96-2BC3773AB000}"/>
              </a:ext>
            </a:extLst>
          </p:cNvPr>
          <p:cNvSpPr>
            <a:spLocks noGrp="1"/>
          </p:cNvSpPr>
          <p:nvPr>
            <p:ph type="dt" sz="half" idx="10"/>
          </p:nvPr>
        </p:nvSpPr>
        <p:spPr/>
        <p:txBody>
          <a:bodyPr/>
          <a:lstStyle/>
          <a:p>
            <a:fld id="{3356FF85-711E-4332-AB01-9BF9C5AD87D6}" type="datetimeFigureOut">
              <a:rPr lang="en-US" smtClean="0"/>
              <a:t>5/8/2018</a:t>
            </a:fld>
            <a:endParaRPr lang="en-US"/>
          </a:p>
        </p:txBody>
      </p:sp>
      <p:sp>
        <p:nvSpPr>
          <p:cNvPr id="5" name="Footer Placeholder 4">
            <a:extLst>
              <a:ext uri="{FF2B5EF4-FFF2-40B4-BE49-F238E27FC236}">
                <a16:creationId xmlns:a16="http://schemas.microsoft.com/office/drawing/2014/main" id="{FE197DE3-FC1C-47CB-A9C6-570BCDDEC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BF537-B286-407F-A5C4-4032F14AD699}"/>
              </a:ext>
            </a:extLst>
          </p:cNvPr>
          <p:cNvSpPr>
            <a:spLocks noGrp="1"/>
          </p:cNvSpPr>
          <p:nvPr>
            <p:ph type="sldNum" sz="quarter" idx="12"/>
          </p:nvPr>
        </p:nvSpPr>
        <p:spPr/>
        <p:txBody>
          <a:bodyPr/>
          <a:lstStyle/>
          <a:p>
            <a:fld id="{6EFEA43B-BC3D-4CF7-A659-3045FF622828}" type="slidenum">
              <a:rPr lang="en-US" smtClean="0"/>
              <a:t>‹#›</a:t>
            </a:fld>
            <a:endParaRPr lang="en-US"/>
          </a:p>
        </p:txBody>
      </p:sp>
    </p:spTree>
    <p:extLst>
      <p:ext uri="{BB962C8B-B14F-4D97-AF65-F5344CB8AC3E}">
        <p14:creationId xmlns:p14="http://schemas.microsoft.com/office/powerpoint/2010/main" val="316455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9DB98-AC00-46AF-A7BA-8143BC4BEA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25CDD-B743-47D8-AA81-E6709511D3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93992-60A8-4370-B446-4CF6B71E3FE0}"/>
              </a:ext>
            </a:extLst>
          </p:cNvPr>
          <p:cNvSpPr>
            <a:spLocks noGrp="1"/>
          </p:cNvSpPr>
          <p:nvPr>
            <p:ph type="dt" sz="half" idx="10"/>
          </p:nvPr>
        </p:nvSpPr>
        <p:spPr/>
        <p:txBody>
          <a:bodyPr/>
          <a:lstStyle/>
          <a:p>
            <a:fld id="{3356FF85-711E-4332-AB01-9BF9C5AD87D6}" type="datetimeFigureOut">
              <a:rPr lang="en-US" smtClean="0"/>
              <a:t>5/8/2018</a:t>
            </a:fld>
            <a:endParaRPr lang="en-US"/>
          </a:p>
        </p:txBody>
      </p:sp>
      <p:sp>
        <p:nvSpPr>
          <p:cNvPr id="5" name="Footer Placeholder 4">
            <a:extLst>
              <a:ext uri="{FF2B5EF4-FFF2-40B4-BE49-F238E27FC236}">
                <a16:creationId xmlns:a16="http://schemas.microsoft.com/office/drawing/2014/main" id="{0D4AEC99-27F6-4BC8-8436-2D5FF0F51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FC138-17F6-4CB6-91B9-718230C26F9C}"/>
              </a:ext>
            </a:extLst>
          </p:cNvPr>
          <p:cNvSpPr>
            <a:spLocks noGrp="1"/>
          </p:cNvSpPr>
          <p:nvPr>
            <p:ph type="sldNum" sz="quarter" idx="12"/>
          </p:nvPr>
        </p:nvSpPr>
        <p:spPr/>
        <p:txBody>
          <a:bodyPr/>
          <a:lstStyle/>
          <a:p>
            <a:fld id="{6EFEA43B-BC3D-4CF7-A659-3045FF622828}" type="slidenum">
              <a:rPr lang="en-US" smtClean="0"/>
              <a:t>‹#›</a:t>
            </a:fld>
            <a:endParaRPr lang="en-US"/>
          </a:p>
        </p:txBody>
      </p:sp>
    </p:spTree>
    <p:extLst>
      <p:ext uri="{BB962C8B-B14F-4D97-AF65-F5344CB8AC3E}">
        <p14:creationId xmlns:p14="http://schemas.microsoft.com/office/powerpoint/2010/main" val="74481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EE88-8040-46A9-879A-606D02DB43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E95DEE-9DB8-4890-A1AF-034529A5D6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AE4AA3-ABFD-4F8E-9EE5-D9B288039951}"/>
              </a:ext>
            </a:extLst>
          </p:cNvPr>
          <p:cNvSpPr>
            <a:spLocks noGrp="1"/>
          </p:cNvSpPr>
          <p:nvPr>
            <p:ph type="dt" sz="half" idx="10"/>
          </p:nvPr>
        </p:nvSpPr>
        <p:spPr/>
        <p:txBody>
          <a:bodyPr/>
          <a:lstStyle/>
          <a:p>
            <a:fld id="{3356FF85-711E-4332-AB01-9BF9C5AD87D6}" type="datetimeFigureOut">
              <a:rPr lang="en-US" smtClean="0"/>
              <a:t>5/8/2018</a:t>
            </a:fld>
            <a:endParaRPr lang="en-US"/>
          </a:p>
        </p:txBody>
      </p:sp>
      <p:sp>
        <p:nvSpPr>
          <p:cNvPr id="5" name="Footer Placeholder 4">
            <a:extLst>
              <a:ext uri="{FF2B5EF4-FFF2-40B4-BE49-F238E27FC236}">
                <a16:creationId xmlns:a16="http://schemas.microsoft.com/office/drawing/2014/main" id="{53190079-386C-4039-B182-A45BB7C68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562D4-F0AE-4885-B9B1-F61F679622B7}"/>
              </a:ext>
            </a:extLst>
          </p:cNvPr>
          <p:cNvSpPr>
            <a:spLocks noGrp="1"/>
          </p:cNvSpPr>
          <p:nvPr>
            <p:ph type="sldNum" sz="quarter" idx="12"/>
          </p:nvPr>
        </p:nvSpPr>
        <p:spPr/>
        <p:txBody>
          <a:bodyPr/>
          <a:lstStyle/>
          <a:p>
            <a:fld id="{6EFEA43B-BC3D-4CF7-A659-3045FF622828}" type="slidenum">
              <a:rPr lang="en-US" smtClean="0"/>
              <a:t>‹#›</a:t>
            </a:fld>
            <a:endParaRPr lang="en-US"/>
          </a:p>
        </p:txBody>
      </p:sp>
    </p:spTree>
    <p:extLst>
      <p:ext uri="{BB962C8B-B14F-4D97-AF65-F5344CB8AC3E}">
        <p14:creationId xmlns:p14="http://schemas.microsoft.com/office/powerpoint/2010/main" val="88470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18E2-0C56-4447-93B4-E6A214CCAA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04C8C7-6198-4421-94C6-0B08FDD415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2749DE-5754-4F73-AC15-BD99577922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F71CF4-8834-4F31-88E6-48057C923E79}"/>
              </a:ext>
            </a:extLst>
          </p:cNvPr>
          <p:cNvSpPr>
            <a:spLocks noGrp="1"/>
          </p:cNvSpPr>
          <p:nvPr>
            <p:ph type="dt" sz="half" idx="10"/>
          </p:nvPr>
        </p:nvSpPr>
        <p:spPr/>
        <p:txBody>
          <a:bodyPr/>
          <a:lstStyle/>
          <a:p>
            <a:fld id="{3356FF85-711E-4332-AB01-9BF9C5AD87D6}" type="datetimeFigureOut">
              <a:rPr lang="en-US" smtClean="0"/>
              <a:t>5/8/2018</a:t>
            </a:fld>
            <a:endParaRPr lang="en-US"/>
          </a:p>
        </p:txBody>
      </p:sp>
      <p:sp>
        <p:nvSpPr>
          <p:cNvPr id="6" name="Footer Placeholder 5">
            <a:extLst>
              <a:ext uri="{FF2B5EF4-FFF2-40B4-BE49-F238E27FC236}">
                <a16:creationId xmlns:a16="http://schemas.microsoft.com/office/drawing/2014/main" id="{1B0A7207-48F1-4E25-BE07-100A2790C9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7F67F-B0BA-46E1-9388-01C67B977339}"/>
              </a:ext>
            </a:extLst>
          </p:cNvPr>
          <p:cNvSpPr>
            <a:spLocks noGrp="1"/>
          </p:cNvSpPr>
          <p:nvPr>
            <p:ph type="sldNum" sz="quarter" idx="12"/>
          </p:nvPr>
        </p:nvSpPr>
        <p:spPr/>
        <p:txBody>
          <a:bodyPr/>
          <a:lstStyle/>
          <a:p>
            <a:fld id="{6EFEA43B-BC3D-4CF7-A659-3045FF622828}" type="slidenum">
              <a:rPr lang="en-US" smtClean="0"/>
              <a:t>‹#›</a:t>
            </a:fld>
            <a:endParaRPr lang="en-US"/>
          </a:p>
        </p:txBody>
      </p:sp>
    </p:spTree>
    <p:extLst>
      <p:ext uri="{BB962C8B-B14F-4D97-AF65-F5344CB8AC3E}">
        <p14:creationId xmlns:p14="http://schemas.microsoft.com/office/powerpoint/2010/main" val="153035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0A1A-085B-4D86-9020-DB7466A918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527F41-D9DB-42A7-95F5-0579BBC2A3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DE64DD-4338-46D1-8CCB-31337A7E40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3B1955-0092-46E8-8850-06B2C7DA28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EF2AC6-6A1D-46E2-A1D5-593A439A3B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CB15A9-DB8A-4AC5-A567-5C0D29D1074C}"/>
              </a:ext>
            </a:extLst>
          </p:cNvPr>
          <p:cNvSpPr>
            <a:spLocks noGrp="1"/>
          </p:cNvSpPr>
          <p:nvPr>
            <p:ph type="dt" sz="half" idx="10"/>
          </p:nvPr>
        </p:nvSpPr>
        <p:spPr/>
        <p:txBody>
          <a:bodyPr/>
          <a:lstStyle/>
          <a:p>
            <a:fld id="{3356FF85-711E-4332-AB01-9BF9C5AD87D6}" type="datetimeFigureOut">
              <a:rPr lang="en-US" smtClean="0"/>
              <a:t>5/8/2018</a:t>
            </a:fld>
            <a:endParaRPr lang="en-US"/>
          </a:p>
        </p:txBody>
      </p:sp>
      <p:sp>
        <p:nvSpPr>
          <p:cNvPr id="8" name="Footer Placeholder 7">
            <a:extLst>
              <a:ext uri="{FF2B5EF4-FFF2-40B4-BE49-F238E27FC236}">
                <a16:creationId xmlns:a16="http://schemas.microsoft.com/office/drawing/2014/main" id="{682D05CD-DCBB-4CA5-82C1-AB54C4C830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8CA332-B0F3-492B-AA2B-A98A28F39A91}"/>
              </a:ext>
            </a:extLst>
          </p:cNvPr>
          <p:cNvSpPr>
            <a:spLocks noGrp="1"/>
          </p:cNvSpPr>
          <p:nvPr>
            <p:ph type="sldNum" sz="quarter" idx="12"/>
          </p:nvPr>
        </p:nvSpPr>
        <p:spPr/>
        <p:txBody>
          <a:bodyPr/>
          <a:lstStyle/>
          <a:p>
            <a:fld id="{6EFEA43B-BC3D-4CF7-A659-3045FF622828}" type="slidenum">
              <a:rPr lang="en-US" smtClean="0"/>
              <a:t>‹#›</a:t>
            </a:fld>
            <a:endParaRPr lang="en-US"/>
          </a:p>
        </p:txBody>
      </p:sp>
    </p:spTree>
    <p:extLst>
      <p:ext uri="{BB962C8B-B14F-4D97-AF65-F5344CB8AC3E}">
        <p14:creationId xmlns:p14="http://schemas.microsoft.com/office/powerpoint/2010/main" val="57642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8E8F-43AA-4FD1-87A9-E52DB696BD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37B4D1-7009-4B7D-B9DF-0E08A76CABFC}"/>
              </a:ext>
            </a:extLst>
          </p:cNvPr>
          <p:cNvSpPr>
            <a:spLocks noGrp="1"/>
          </p:cNvSpPr>
          <p:nvPr>
            <p:ph type="dt" sz="half" idx="10"/>
          </p:nvPr>
        </p:nvSpPr>
        <p:spPr/>
        <p:txBody>
          <a:bodyPr/>
          <a:lstStyle/>
          <a:p>
            <a:fld id="{3356FF85-711E-4332-AB01-9BF9C5AD87D6}" type="datetimeFigureOut">
              <a:rPr lang="en-US" smtClean="0"/>
              <a:t>5/8/2018</a:t>
            </a:fld>
            <a:endParaRPr lang="en-US"/>
          </a:p>
        </p:txBody>
      </p:sp>
      <p:sp>
        <p:nvSpPr>
          <p:cNvPr id="4" name="Footer Placeholder 3">
            <a:extLst>
              <a:ext uri="{FF2B5EF4-FFF2-40B4-BE49-F238E27FC236}">
                <a16:creationId xmlns:a16="http://schemas.microsoft.com/office/drawing/2014/main" id="{A9A9007E-79A3-41B2-B560-9C4F2D755B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7902D3-5F22-49FC-B3BA-27A7C1B54C3F}"/>
              </a:ext>
            </a:extLst>
          </p:cNvPr>
          <p:cNvSpPr>
            <a:spLocks noGrp="1"/>
          </p:cNvSpPr>
          <p:nvPr>
            <p:ph type="sldNum" sz="quarter" idx="12"/>
          </p:nvPr>
        </p:nvSpPr>
        <p:spPr/>
        <p:txBody>
          <a:bodyPr/>
          <a:lstStyle/>
          <a:p>
            <a:fld id="{6EFEA43B-BC3D-4CF7-A659-3045FF622828}" type="slidenum">
              <a:rPr lang="en-US" smtClean="0"/>
              <a:t>‹#›</a:t>
            </a:fld>
            <a:endParaRPr lang="en-US"/>
          </a:p>
        </p:txBody>
      </p:sp>
    </p:spTree>
    <p:extLst>
      <p:ext uri="{BB962C8B-B14F-4D97-AF65-F5344CB8AC3E}">
        <p14:creationId xmlns:p14="http://schemas.microsoft.com/office/powerpoint/2010/main" val="250989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3E307-C23D-4FA2-9122-4ADA45291DF6}"/>
              </a:ext>
            </a:extLst>
          </p:cNvPr>
          <p:cNvSpPr>
            <a:spLocks noGrp="1"/>
          </p:cNvSpPr>
          <p:nvPr>
            <p:ph type="dt" sz="half" idx="10"/>
          </p:nvPr>
        </p:nvSpPr>
        <p:spPr/>
        <p:txBody>
          <a:bodyPr/>
          <a:lstStyle/>
          <a:p>
            <a:fld id="{3356FF85-711E-4332-AB01-9BF9C5AD87D6}" type="datetimeFigureOut">
              <a:rPr lang="en-US" smtClean="0"/>
              <a:t>5/8/2018</a:t>
            </a:fld>
            <a:endParaRPr lang="en-US"/>
          </a:p>
        </p:txBody>
      </p:sp>
      <p:sp>
        <p:nvSpPr>
          <p:cNvPr id="3" name="Footer Placeholder 2">
            <a:extLst>
              <a:ext uri="{FF2B5EF4-FFF2-40B4-BE49-F238E27FC236}">
                <a16:creationId xmlns:a16="http://schemas.microsoft.com/office/drawing/2014/main" id="{910D165E-83BC-4DB2-AA2A-5D345E690A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13AE13-CE43-41BF-A4D1-18530528A33E}"/>
              </a:ext>
            </a:extLst>
          </p:cNvPr>
          <p:cNvSpPr>
            <a:spLocks noGrp="1"/>
          </p:cNvSpPr>
          <p:nvPr>
            <p:ph type="sldNum" sz="quarter" idx="12"/>
          </p:nvPr>
        </p:nvSpPr>
        <p:spPr/>
        <p:txBody>
          <a:bodyPr/>
          <a:lstStyle/>
          <a:p>
            <a:fld id="{6EFEA43B-BC3D-4CF7-A659-3045FF622828}" type="slidenum">
              <a:rPr lang="en-US" smtClean="0"/>
              <a:t>‹#›</a:t>
            </a:fld>
            <a:endParaRPr lang="en-US"/>
          </a:p>
        </p:txBody>
      </p:sp>
    </p:spTree>
    <p:extLst>
      <p:ext uri="{BB962C8B-B14F-4D97-AF65-F5344CB8AC3E}">
        <p14:creationId xmlns:p14="http://schemas.microsoft.com/office/powerpoint/2010/main" val="210145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AC6F-6F34-4996-BF29-2E244430B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9FC89-AF90-4AEE-99BA-65709F1FA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C2E550-012C-4FAA-86A6-22B073BCC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2C721E-7D44-4025-A6D9-D8C65199FCAA}"/>
              </a:ext>
            </a:extLst>
          </p:cNvPr>
          <p:cNvSpPr>
            <a:spLocks noGrp="1"/>
          </p:cNvSpPr>
          <p:nvPr>
            <p:ph type="dt" sz="half" idx="10"/>
          </p:nvPr>
        </p:nvSpPr>
        <p:spPr/>
        <p:txBody>
          <a:bodyPr/>
          <a:lstStyle/>
          <a:p>
            <a:fld id="{3356FF85-711E-4332-AB01-9BF9C5AD87D6}" type="datetimeFigureOut">
              <a:rPr lang="en-US" smtClean="0"/>
              <a:t>5/8/2018</a:t>
            </a:fld>
            <a:endParaRPr lang="en-US"/>
          </a:p>
        </p:txBody>
      </p:sp>
      <p:sp>
        <p:nvSpPr>
          <p:cNvPr id="6" name="Footer Placeholder 5">
            <a:extLst>
              <a:ext uri="{FF2B5EF4-FFF2-40B4-BE49-F238E27FC236}">
                <a16:creationId xmlns:a16="http://schemas.microsoft.com/office/drawing/2014/main" id="{CFAD78C7-2C30-4426-806E-4EFBFF80B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F8002C-A189-40EB-A64F-8549F01A63FB}"/>
              </a:ext>
            </a:extLst>
          </p:cNvPr>
          <p:cNvSpPr>
            <a:spLocks noGrp="1"/>
          </p:cNvSpPr>
          <p:nvPr>
            <p:ph type="sldNum" sz="quarter" idx="12"/>
          </p:nvPr>
        </p:nvSpPr>
        <p:spPr/>
        <p:txBody>
          <a:bodyPr/>
          <a:lstStyle/>
          <a:p>
            <a:fld id="{6EFEA43B-BC3D-4CF7-A659-3045FF622828}" type="slidenum">
              <a:rPr lang="en-US" smtClean="0"/>
              <a:t>‹#›</a:t>
            </a:fld>
            <a:endParaRPr lang="en-US"/>
          </a:p>
        </p:txBody>
      </p:sp>
    </p:spTree>
    <p:extLst>
      <p:ext uri="{BB962C8B-B14F-4D97-AF65-F5344CB8AC3E}">
        <p14:creationId xmlns:p14="http://schemas.microsoft.com/office/powerpoint/2010/main" val="362560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E712-DCC0-412D-9CD8-18741ACA9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EF6540-95F9-434A-8408-BDBD10F795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C477F2-C014-4366-8FC6-412A62E97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0C456C-CCA9-4833-8FB4-23A649D85307}"/>
              </a:ext>
            </a:extLst>
          </p:cNvPr>
          <p:cNvSpPr>
            <a:spLocks noGrp="1"/>
          </p:cNvSpPr>
          <p:nvPr>
            <p:ph type="dt" sz="half" idx="10"/>
          </p:nvPr>
        </p:nvSpPr>
        <p:spPr/>
        <p:txBody>
          <a:bodyPr/>
          <a:lstStyle/>
          <a:p>
            <a:fld id="{3356FF85-711E-4332-AB01-9BF9C5AD87D6}" type="datetimeFigureOut">
              <a:rPr lang="en-US" smtClean="0"/>
              <a:t>5/8/2018</a:t>
            </a:fld>
            <a:endParaRPr lang="en-US"/>
          </a:p>
        </p:txBody>
      </p:sp>
      <p:sp>
        <p:nvSpPr>
          <p:cNvPr id="6" name="Footer Placeholder 5">
            <a:extLst>
              <a:ext uri="{FF2B5EF4-FFF2-40B4-BE49-F238E27FC236}">
                <a16:creationId xmlns:a16="http://schemas.microsoft.com/office/drawing/2014/main" id="{C83D7A88-A2F8-4791-AC54-4857BD5E4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4793B-07E0-4467-ABA9-D050D5916824}"/>
              </a:ext>
            </a:extLst>
          </p:cNvPr>
          <p:cNvSpPr>
            <a:spLocks noGrp="1"/>
          </p:cNvSpPr>
          <p:nvPr>
            <p:ph type="sldNum" sz="quarter" idx="12"/>
          </p:nvPr>
        </p:nvSpPr>
        <p:spPr/>
        <p:txBody>
          <a:bodyPr/>
          <a:lstStyle/>
          <a:p>
            <a:fld id="{6EFEA43B-BC3D-4CF7-A659-3045FF622828}" type="slidenum">
              <a:rPr lang="en-US" smtClean="0"/>
              <a:t>‹#›</a:t>
            </a:fld>
            <a:endParaRPr lang="en-US"/>
          </a:p>
        </p:txBody>
      </p:sp>
    </p:spTree>
    <p:extLst>
      <p:ext uri="{BB962C8B-B14F-4D97-AF65-F5344CB8AC3E}">
        <p14:creationId xmlns:p14="http://schemas.microsoft.com/office/powerpoint/2010/main" val="365196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C35A31-D17E-4F45-A711-822F2CC37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053EDD-7198-4B45-A7EA-5DFA0FD2A7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BCCFC-BA8B-47E5-A823-C2E6863C8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56FF85-711E-4332-AB01-9BF9C5AD87D6}" type="datetimeFigureOut">
              <a:rPr lang="en-US" smtClean="0"/>
              <a:t>5/8/2018</a:t>
            </a:fld>
            <a:endParaRPr lang="en-US"/>
          </a:p>
        </p:txBody>
      </p:sp>
      <p:sp>
        <p:nvSpPr>
          <p:cNvPr id="5" name="Footer Placeholder 4">
            <a:extLst>
              <a:ext uri="{FF2B5EF4-FFF2-40B4-BE49-F238E27FC236}">
                <a16:creationId xmlns:a16="http://schemas.microsoft.com/office/drawing/2014/main" id="{F5356152-F7EC-4E02-A7F8-2850F606D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4DCFDB-E745-4FA5-BD63-F2A7C3F433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EA43B-BC3D-4CF7-A659-3045FF622828}" type="slidenum">
              <a:rPr lang="en-US" smtClean="0"/>
              <a:t>‹#›</a:t>
            </a:fld>
            <a:endParaRPr lang="en-US"/>
          </a:p>
        </p:txBody>
      </p:sp>
    </p:spTree>
    <p:extLst>
      <p:ext uri="{BB962C8B-B14F-4D97-AF65-F5344CB8AC3E}">
        <p14:creationId xmlns:p14="http://schemas.microsoft.com/office/powerpoint/2010/main" val="1702712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flipV="1">
            <a:off x="-1" y="-1477"/>
            <a:ext cx="8833358" cy="5078573"/>
          </a:xfrm>
          <a:prstGeom prst="rtTriangle">
            <a:avLst/>
          </a:prstGeom>
          <a:gradFill flip="none" rotWithShape="1">
            <a:gsLst>
              <a:gs pos="0">
                <a:srgbClr val="E2E9D6">
                  <a:alpha val="5000"/>
                </a:srgbClr>
              </a:gs>
              <a:gs pos="90000">
                <a:srgbClr val="C1C8B7">
                  <a:alpha val="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a:ln>
                <a:noFill/>
              </a:ln>
              <a:solidFill>
                <a:prstClr val="white"/>
              </a:solidFill>
              <a:effectLst/>
              <a:uLnTx/>
              <a:uFillTx/>
              <a:latin typeface="Arial"/>
              <a:ea typeface="ＭＳ Ｐゴシック"/>
            </a:endParaRPr>
          </a:p>
        </p:txBody>
      </p:sp>
      <p:sp>
        <p:nvSpPr>
          <p:cNvPr id="15" name="Hexagon 5"/>
          <p:cNvSpPr/>
          <p:nvPr/>
        </p:nvSpPr>
        <p:spPr>
          <a:xfrm rot="5400000">
            <a:off x="5038618" y="695160"/>
            <a:ext cx="640021" cy="568325"/>
          </a:xfrm>
          <a:custGeom>
            <a:avLst/>
            <a:gdLst>
              <a:gd name="connsiteX0" fmla="*/ 0 w 799379"/>
              <a:gd name="connsiteY0" fmla="*/ 374650 h 749300"/>
              <a:gd name="connsiteX1" fmla="*/ 187325 w 799379"/>
              <a:gd name="connsiteY1" fmla="*/ 0 h 749300"/>
              <a:gd name="connsiteX2" fmla="*/ 612054 w 799379"/>
              <a:gd name="connsiteY2" fmla="*/ 0 h 749300"/>
              <a:gd name="connsiteX3" fmla="*/ 799379 w 799379"/>
              <a:gd name="connsiteY3" fmla="*/ 374650 h 749300"/>
              <a:gd name="connsiteX4" fmla="*/ 612054 w 799379"/>
              <a:gd name="connsiteY4" fmla="*/ 749300 h 749300"/>
              <a:gd name="connsiteX5" fmla="*/ 187325 w 799379"/>
              <a:gd name="connsiteY5" fmla="*/ 749300 h 749300"/>
              <a:gd name="connsiteX6" fmla="*/ 0 w 799379"/>
              <a:gd name="connsiteY6" fmla="*/ 374650 h 749300"/>
              <a:gd name="connsiteX0" fmla="*/ 0 w 821602"/>
              <a:gd name="connsiteY0" fmla="*/ 371475 h 749300"/>
              <a:gd name="connsiteX1" fmla="*/ 209548 w 821602"/>
              <a:gd name="connsiteY1" fmla="*/ 0 h 749300"/>
              <a:gd name="connsiteX2" fmla="*/ 634277 w 821602"/>
              <a:gd name="connsiteY2" fmla="*/ 0 h 749300"/>
              <a:gd name="connsiteX3" fmla="*/ 821602 w 821602"/>
              <a:gd name="connsiteY3" fmla="*/ 374650 h 749300"/>
              <a:gd name="connsiteX4" fmla="*/ 634277 w 821602"/>
              <a:gd name="connsiteY4" fmla="*/ 749300 h 749300"/>
              <a:gd name="connsiteX5" fmla="*/ 209548 w 821602"/>
              <a:gd name="connsiteY5" fmla="*/ 749300 h 749300"/>
              <a:gd name="connsiteX6" fmla="*/ 0 w 821602"/>
              <a:gd name="connsiteY6" fmla="*/ 371475 h 749300"/>
              <a:gd name="connsiteX0" fmla="*/ 0 w 843827"/>
              <a:gd name="connsiteY0" fmla="*/ 371475 h 749300"/>
              <a:gd name="connsiteX1" fmla="*/ 209548 w 843827"/>
              <a:gd name="connsiteY1" fmla="*/ 0 h 749300"/>
              <a:gd name="connsiteX2" fmla="*/ 634277 w 843827"/>
              <a:gd name="connsiteY2" fmla="*/ 0 h 749300"/>
              <a:gd name="connsiteX3" fmla="*/ 843827 w 843827"/>
              <a:gd name="connsiteY3" fmla="*/ 371475 h 749300"/>
              <a:gd name="connsiteX4" fmla="*/ 634277 w 843827"/>
              <a:gd name="connsiteY4" fmla="*/ 749300 h 749300"/>
              <a:gd name="connsiteX5" fmla="*/ 209548 w 843827"/>
              <a:gd name="connsiteY5" fmla="*/ 749300 h 749300"/>
              <a:gd name="connsiteX6" fmla="*/ 0 w 843827"/>
              <a:gd name="connsiteY6" fmla="*/ 371475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27" h="749300">
                <a:moveTo>
                  <a:pt x="0" y="371475"/>
                </a:moveTo>
                <a:lnTo>
                  <a:pt x="209548" y="0"/>
                </a:lnTo>
                <a:lnTo>
                  <a:pt x="634277" y="0"/>
                </a:lnTo>
                <a:lnTo>
                  <a:pt x="843827" y="371475"/>
                </a:lnTo>
                <a:lnTo>
                  <a:pt x="634277" y="749300"/>
                </a:lnTo>
                <a:lnTo>
                  <a:pt x="209548" y="749300"/>
                </a:lnTo>
                <a:lnTo>
                  <a:pt x="0" y="371475"/>
                </a:lnTo>
                <a:close/>
              </a:path>
            </a:pathLst>
          </a:custGeom>
          <a:noFill/>
          <a:ln w="15875">
            <a:solidFill>
              <a:schemeClr val="bg2">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dirty="0">
              <a:ln>
                <a:noFill/>
              </a:ln>
              <a:solidFill>
                <a:prstClr val="white"/>
              </a:solidFill>
              <a:effectLst/>
              <a:uLnTx/>
              <a:uFillTx/>
              <a:latin typeface="Avenir LT Std 65 Medium" charset="0"/>
              <a:ea typeface="ＭＳ Ｐゴシック"/>
            </a:endParaRPr>
          </a:p>
        </p:txBody>
      </p:sp>
      <p:sp>
        <p:nvSpPr>
          <p:cNvPr id="16" name="Hexagon 5"/>
          <p:cNvSpPr/>
          <p:nvPr/>
        </p:nvSpPr>
        <p:spPr>
          <a:xfrm rot="5400000">
            <a:off x="10594307" y="5756219"/>
            <a:ext cx="932885" cy="828382"/>
          </a:xfrm>
          <a:custGeom>
            <a:avLst/>
            <a:gdLst>
              <a:gd name="connsiteX0" fmla="*/ 0 w 799379"/>
              <a:gd name="connsiteY0" fmla="*/ 374650 h 749300"/>
              <a:gd name="connsiteX1" fmla="*/ 187325 w 799379"/>
              <a:gd name="connsiteY1" fmla="*/ 0 h 749300"/>
              <a:gd name="connsiteX2" fmla="*/ 612054 w 799379"/>
              <a:gd name="connsiteY2" fmla="*/ 0 h 749300"/>
              <a:gd name="connsiteX3" fmla="*/ 799379 w 799379"/>
              <a:gd name="connsiteY3" fmla="*/ 374650 h 749300"/>
              <a:gd name="connsiteX4" fmla="*/ 612054 w 799379"/>
              <a:gd name="connsiteY4" fmla="*/ 749300 h 749300"/>
              <a:gd name="connsiteX5" fmla="*/ 187325 w 799379"/>
              <a:gd name="connsiteY5" fmla="*/ 749300 h 749300"/>
              <a:gd name="connsiteX6" fmla="*/ 0 w 799379"/>
              <a:gd name="connsiteY6" fmla="*/ 374650 h 749300"/>
              <a:gd name="connsiteX0" fmla="*/ 0 w 821602"/>
              <a:gd name="connsiteY0" fmla="*/ 371475 h 749300"/>
              <a:gd name="connsiteX1" fmla="*/ 209548 w 821602"/>
              <a:gd name="connsiteY1" fmla="*/ 0 h 749300"/>
              <a:gd name="connsiteX2" fmla="*/ 634277 w 821602"/>
              <a:gd name="connsiteY2" fmla="*/ 0 h 749300"/>
              <a:gd name="connsiteX3" fmla="*/ 821602 w 821602"/>
              <a:gd name="connsiteY3" fmla="*/ 374650 h 749300"/>
              <a:gd name="connsiteX4" fmla="*/ 634277 w 821602"/>
              <a:gd name="connsiteY4" fmla="*/ 749300 h 749300"/>
              <a:gd name="connsiteX5" fmla="*/ 209548 w 821602"/>
              <a:gd name="connsiteY5" fmla="*/ 749300 h 749300"/>
              <a:gd name="connsiteX6" fmla="*/ 0 w 821602"/>
              <a:gd name="connsiteY6" fmla="*/ 371475 h 749300"/>
              <a:gd name="connsiteX0" fmla="*/ 0 w 843827"/>
              <a:gd name="connsiteY0" fmla="*/ 371475 h 749300"/>
              <a:gd name="connsiteX1" fmla="*/ 209548 w 843827"/>
              <a:gd name="connsiteY1" fmla="*/ 0 h 749300"/>
              <a:gd name="connsiteX2" fmla="*/ 634277 w 843827"/>
              <a:gd name="connsiteY2" fmla="*/ 0 h 749300"/>
              <a:gd name="connsiteX3" fmla="*/ 843827 w 843827"/>
              <a:gd name="connsiteY3" fmla="*/ 371475 h 749300"/>
              <a:gd name="connsiteX4" fmla="*/ 634277 w 843827"/>
              <a:gd name="connsiteY4" fmla="*/ 749300 h 749300"/>
              <a:gd name="connsiteX5" fmla="*/ 209548 w 843827"/>
              <a:gd name="connsiteY5" fmla="*/ 749300 h 749300"/>
              <a:gd name="connsiteX6" fmla="*/ 0 w 843827"/>
              <a:gd name="connsiteY6" fmla="*/ 371475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27" h="749300">
                <a:moveTo>
                  <a:pt x="0" y="371475"/>
                </a:moveTo>
                <a:lnTo>
                  <a:pt x="209548" y="0"/>
                </a:lnTo>
                <a:lnTo>
                  <a:pt x="634277" y="0"/>
                </a:lnTo>
                <a:lnTo>
                  <a:pt x="843827" y="371475"/>
                </a:lnTo>
                <a:lnTo>
                  <a:pt x="634277" y="749300"/>
                </a:lnTo>
                <a:lnTo>
                  <a:pt x="209548" y="749300"/>
                </a:lnTo>
                <a:lnTo>
                  <a:pt x="0" y="371475"/>
                </a:lnTo>
                <a:close/>
              </a:path>
            </a:pathLst>
          </a:custGeom>
          <a:noFill/>
          <a:ln w="15875">
            <a:solidFill>
              <a:schemeClr val="bg2">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dirty="0">
              <a:ln>
                <a:noFill/>
              </a:ln>
              <a:solidFill>
                <a:prstClr val="white"/>
              </a:solidFill>
              <a:effectLst/>
              <a:uLnTx/>
              <a:uFillTx/>
              <a:latin typeface="Avenir LT Std 65 Medium" charset="0"/>
              <a:ea typeface="ＭＳ Ｐゴシック"/>
            </a:endParaRPr>
          </a:p>
        </p:txBody>
      </p:sp>
      <p:sp>
        <p:nvSpPr>
          <p:cNvPr id="17" name="Hexagon 5"/>
          <p:cNvSpPr/>
          <p:nvPr/>
        </p:nvSpPr>
        <p:spPr>
          <a:xfrm rot="5400000">
            <a:off x="911154" y="4548360"/>
            <a:ext cx="1297003" cy="1151711"/>
          </a:xfrm>
          <a:custGeom>
            <a:avLst/>
            <a:gdLst>
              <a:gd name="connsiteX0" fmla="*/ 0 w 799379"/>
              <a:gd name="connsiteY0" fmla="*/ 374650 h 749300"/>
              <a:gd name="connsiteX1" fmla="*/ 187325 w 799379"/>
              <a:gd name="connsiteY1" fmla="*/ 0 h 749300"/>
              <a:gd name="connsiteX2" fmla="*/ 612054 w 799379"/>
              <a:gd name="connsiteY2" fmla="*/ 0 h 749300"/>
              <a:gd name="connsiteX3" fmla="*/ 799379 w 799379"/>
              <a:gd name="connsiteY3" fmla="*/ 374650 h 749300"/>
              <a:gd name="connsiteX4" fmla="*/ 612054 w 799379"/>
              <a:gd name="connsiteY4" fmla="*/ 749300 h 749300"/>
              <a:gd name="connsiteX5" fmla="*/ 187325 w 799379"/>
              <a:gd name="connsiteY5" fmla="*/ 749300 h 749300"/>
              <a:gd name="connsiteX6" fmla="*/ 0 w 799379"/>
              <a:gd name="connsiteY6" fmla="*/ 374650 h 749300"/>
              <a:gd name="connsiteX0" fmla="*/ 0 w 821602"/>
              <a:gd name="connsiteY0" fmla="*/ 371475 h 749300"/>
              <a:gd name="connsiteX1" fmla="*/ 209548 w 821602"/>
              <a:gd name="connsiteY1" fmla="*/ 0 h 749300"/>
              <a:gd name="connsiteX2" fmla="*/ 634277 w 821602"/>
              <a:gd name="connsiteY2" fmla="*/ 0 h 749300"/>
              <a:gd name="connsiteX3" fmla="*/ 821602 w 821602"/>
              <a:gd name="connsiteY3" fmla="*/ 374650 h 749300"/>
              <a:gd name="connsiteX4" fmla="*/ 634277 w 821602"/>
              <a:gd name="connsiteY4" fmla="*/ 749300 h 749300"/>
              <a:gd name="connsiteX5" fmla="*/ 209548 w 821602"/>
              <a:gd name="connsiteY5" fmla="*/ 749300 h 749300"/>
              <a:gd name="connsiteX6" fmla="*/ 0 w 821602"/>
              <a:gd name="connsiteY6" fmla="*/ 371475 h 749300"/>
              <a:gd name="connsiteX0" fmla="*/ 0 w 843827"/>
              <a:gd name="connsiteY0" fmla="*/ 371475 h 749300"/>
              <a:gd name="connsiteX1" fmla="*/ 209548 w 843827"/>
              <a:gd name="connsiteY1" fmla="*/ 0 h 749300"/>
              <a:gd name="connsiteX2" fmla="*/ 634277 w 843827"/>
              <a:gd name="connsiteY2" fmla="*/ 0 h 749300"/>
              <a:gd name="connsiteX3" fmla="*/ 843827 w 843827"/>
              <a:gd name="connsiteY3" fmla="*/ 371475 h 749300"/>
              <a:gd name="connsiteX4" fmla="*/ 634277 w 843827"/>
              <a:gd name="connsiteY4" fmla="*/ 749300 h 749300"/>
              <a:gd name="connsiteX5" fmla="*/ 209548 w 843827"/>
              <a:gd name="connsiteY5" fmla="*/ 749300 h 749300"/>
              <a:gd name="connsiteX6" fmla="*/ 0 w 843827"/>
              <a:gd name="connsiteY6" fmla="*/ 371475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27" h="749300">
                <a:moveTo>
                  <a:pt x="0" y="371475"/>
                </a:moveTo>
                <a:lnTo>
                  <a:pt x="209548" y="0"/>
                </a:lnTo>
                <a:lnTo>
                  <a:pt x="634277" y="0"/>
                </a:lnTo>
                <a:lnTo>
                  <a:pt x="843827" y="371475"/>
                </a:lnTo>
                <a:lnTo>
                  <a:pt x="634277" y="749300"/>
                </a:lnTo>
                <a:lnTo>
                  <a:pt x="209548" y="749300"/>
                </a:lnTo>
                <a:lnTo>
                  <a:pt x="0" y="371475"/>
                </a:lnTo>
                <a:close/>
              </a:path>
            </a:pathLst>
          </a:custGeom>
          <a:noFill/>
          <a:ln w="15875">
            <a:solidFill>
              <a:schemeClr val="bg2">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dirty="0">
              <a:ln>
                <a:noFill/>
              </a:ln>
              <a:solidFill>
                <a:prstClr val="white"/>
              </a:solidFill>
              <a:effectLst/>
              <a:uLnTx/>
              <a:uFillTx/>
              <a:latin typeface="Avenir LT Std 65 Medium" charset="0"/>
              <a:ea typeface="ＭＳ Ｐゴシック"/>
            </a:endParaRPr>
          </a:p>
        </p:txBody>
      </p:sp>
      <p:sp>
        <p:nvSpPr>
          <p:cNvPr id="20" name="Hexagon 5"/>
          <p:cNvSpPr/>
          <p:nvPr/>
        </p:nvSpPr>
        <p:spPr>
          <a:xfrm rot="5400000">
            <a:off x="10619704" y="136047"/>
            <a:ext cx="956837" cy="849651"/>
          </a:xfrm>
          <a:custGeom>
            <a:avLst/>
            <a:gdLst>
              <a:gd name="connsiteX0" fmla="*/ 0 w 799379"/>
              <a:gd name="connsiteY0" fmla="*/ 374650 h 749300"/>
              <a:gd name="connsiteX1" fmla="*/ 187325 w 799379"/>
              <a:gd name="connsiteY1" fmla="*/ 0 h 749300"/>
              <a:gd name="connsiteX2" fmla="*/ 612054 w 799379"/>
              <a:gd name="connsiteY2" fmla="*/ 0 h 749300"/>
              <a:gd name="connsiteX3" fmla="*/ 799379 w 799379"/>
              <a:gd name="connsiteY3" fmla="*/ 374650 h 749300"/>
              <a:gd name="connsiteX4" fmla="*/ 612054 w 799379"/>
              <a:gd name="connsiteY4" fmla="*/ 749300 h 749300"/>
              <a:gd name="connsiteX5" fmla="*/ 187325 w 799379"/>
              <a:gd name="connsiteY5" fmla="*/ 749300 h 749300"/>
              <a:gd name="connsiteX6" fmla="*/ 0 w 799379"/>
              <a:gd name="connsiteY6" fmla="*/ 374650 h 749300"/>
              <a:gd name="connsiteX0" fmla="*/ 0 w 821602"/>
              <a:gd name="connsiteY0" fmla="*/ 371475 h 749300"/>
              <a:gd name="connsiteX1" fmla="*/ 209548 w 821602"/>
              <a:gd name="connsiteY1" fmla="*/ 0 h 749300"/>
              <a:gd name="connsiteX2" fmla="*/ 634277 w 821602"/>
              <a:gd name="connsiteY2" fmla="*/ 0 h 749300"/>
              <a:gd name="connsiteX3" fmla="*/ 821602 w 821602"/>
              <a:gd name="connsiteY3" fmla="*/ 374650 h 749300"/>
              <a:gd name="connsiteX4" fmla="*/ 634277 w 821602"/>
              <a:gd name="connsiteY4" fmla="*/ 749300 h 749300"/>
              <a:gd name="connsiteX5" fmla="*/ 209548 w 821602"/>
              <a:gd name="connsiteY5" fmla="*/ 749300 h 749300"/>
              <a:gd name="connsiteX6" fmla="*/ 0 w 821602"/>
              <a:gd name="connsiteY6" fmla="*/ 371475 h 749300"/>
              <a:gd name="connsiteX0" fmla="*/ 0 w 843827"/>
              <a:gd name="connsiteY0" fmla="*/ 371475 h 749300"/>
              <a:gd name="connsiteX1" fmla="*/ 209548 w 843827"/>
              <a:gd name="connsiteY1" fmla="*/ 0 h 749300"/>
              <a:gd name="connsiteX2" fmla="*/ 634277 w 843827"/>
              <a:gd name="connsiteY2" fmla="*/ 0 h 749300"/>
              <a:gd name="connsiteX3" fmla="*/ 843827 w 843827"/>
              <a:gd name="connsiteY3" fmla="*/ 371475 h 749300"/>
              <a:gd name="connsiteX4" fmla="*/ 634277 w 843827"/>
              <a:gd name="connsiteY4" fmla="*/ 749300 h 749300"/>
              <a:gd name="connsiteX5" fmla="*/ 209548 w 843827"/>
              <a:gd name="connsiteY5" fmla="*/ 749300 h 749300"/>
              <a:gd name="connsiteX6" fmla="*/ 0 w 843827"/>
              <a:gd name="connsiteY6" fmla="*/ 371475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27" h="749300">
                <a:moveTo>
                  <a:pt x="0" y="371475"/>
                </a:moveTo>
                <a:lnTo>
                  <a:pt x="209548" y="0"/>
                </a:lnTo>
                <a:lnTo>
                  <a:pt x="634277" y="0"/>
                </a:lnTo>
                <a:lnTo>
                  <a:pt x="843827" y="371475"/>
                </a:lnTo>
                <a:lnTo>
                  <a:pt x="634277" y="749300"/>
                </a:lnTo>
                <a:lnTo>
                  <a:pt x="209548" y="749300"/>
                </a:lnTo>
                <a:lnTo>
                  <a:pt x="0" y="371475"/>
                </a:lnTo>
                <a:close/>
              </a:path>
            </a:pathLst>
          </a:custGeom>
          <a:noFill/>
          <a:ln w="15875">
            <a:solidFill>
              <a:schemeClr val="bg2">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dirty="0">
              <a:ln>
                <a:noFill/>
              </a:ln>
              <a:solidFill>
                <a:prstClr val="white"/>
              </a:solidFill>
              <a:effectLst/>
              <a:uLnTx/>
              <a:uFillTx/>
              <a:latin typeface="Avenir LT Std 65 Medium" charset="0"/>
              <a:ea typeface="ＭＳ Ｐゴシック"/>
            </a:endParaRPr>
          </a:p>
        </p:txBody>
      </p:sp>
      <p:sp>
        <p:nvSpPr>
          <p:cNvPr id="40" name="Hexagon 5"/>
          <p:cNvSpPr/>
          <p:nvPr/>
        </p:nvSpPr>
        <p:spPr>
          <a:xfrm rot="5400000">
            <a:off x="4695902" y="474780"/>
            <a:ext cx="874207" cy="776277"/>
          </a:xfrm>
          <a:custGeom>
            <a:avLst/>
            <a:gdLst>
              <a:gd name="connsiteX0" fmla="*/ 0 w 799379"/>
              <a:gd name="connsiteY0" fmla="*/ 374650 h 749300"/>
              <a:gd name="connsiteX1" fmla="*/ 187325 w 799379"/>
              <a:gd name="connsiteY1" fmla="*/ 0 h 749300"/>
              <a:gd name="connsiteX2" fmla="*/ 612054 w 799379"/>
              <a:gd name="connsiteY2" fmla="*/ 0 h 749300"/>
              <a:gd name="connsiteX3" fmla="*/ 799379 w 799379"/>
              <a:gd name="connsiteY3" fmla="*/ 374650 h 749300"/>
              <a:gd name="connsiteX4" fmla="*/ 612054 w 799379"/>
              <a:gd name="connsiteY4" fmla="*/ 749300 h 749300"/>
              <a:gd name="connsiteX5" fmla="*/ 187325 w 799379"/>
              <a:gd name="connsiteY5" fmla="*/ 749300 h 749300"/>
              <a:gd name="connsiteX6" fmla="*/ 0 w 799379"/>
              <a:gd name="connsiteY6" fmla="*/ 374650 h 749300"/>
              <a:gd name="connsiteX0" fmla="*/ 0 w 821602"/>
              <a:gd name="connsiteY0" fmla="*/ 371475 h 749300"/>
              <a:gd name="connsiteX1" fmla="*/ 209548 w 821602"/>
              <a:gd name="connsiteY1" fmla="*/ 0 h 749300"/>
              <a:gd name="connsiteX2" fmla="*/ 634277 w 821602"/>
              <a:gd name="connsiteY2" fmla="*/ 0 h 749300"/>
              <a:gd name="connsiteX3" fmla="*/ 821602 w 821602"/>
              <a:gd name="connsiteY3" fmla="*/ 374650 h 749300"/>
              <a:gd name="connsiteX4" fmla="*/ 634277 w 821602"/>
              <a:gd name="connsiteY4" fmla="*/ 749300 h 749300"/>
              <a:gd name="connsiteX5" fmla="*/ 209548 w 821602"/>
              <a:gd name="connsiteY5" fmla="*/ 749300 h 749300"/>
              <a:gd name="connsiteX6" fmla="*/ 0 w 821602"/>
              <a:gd name="connsiteY6" fmla="*/ 371475 h 749300"/>
              <a:gd name="connsiteX0" fmla="*/ 0 w 843827"/>
              <a:gd name="connsiteY0" fmla="*/ 371475 h 749300"/>
              <a:gd name="connsiteX1" fmla="*/ 209548 w 843827"/>
              <a:gd name="connsiteY1" fmla="*/ 0 h 749300"/>
              <a:gd name="connsiteX2" fmla="*/ 634277 w 843827"/>
              <a:gd name="connsiteY2" fmla="*/ 0 h 749300"/>
              <a:gd name="connsiteX3" fmla="*/ 843827 w 843827"/>
              <a:gd name="connsiteY3" fmla="*/ 371475 h 749300"/>
              <a:gd name="connsiteX4" fmla="*/ 634277 w 843827"/>
              <a:gd name="connsiteY4" fmla="*/ 749300 h 749300"/>
              <a:gd name="connsiteX5" fmla="*/ 209548 w 843827"/>
              <a:gd name="connsiteY5" fmla="*/ 749300 h 749300"/>
              <a:gd name="connsiteX6" fmla="*/ 0 w 843827"/>
              <a:gd name="connsiteY6" fmla="*/ 371475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27" h="749300">
                <a:moveTo>
                  <a:pt x="0" y="371475"/>
                </a:moveTo>
                <a:lnTo>
                  <a:pt x="209548" y="0"/>
                </a:lnTo>
                <a:lnTo>
                  <a:pt x="634277" y="0"/>
                </a:lnTo>
                <a:lnTo>
                  <a:pt x="843827" y="371475"/>
                </a:lnTo>
                <a:lnTo>
                  <a:pt x="634277" y="749300"/>
                </a:lnTo>
                <a:lnTo>
                  <a:pt x="209548" y="749300"/>
                </a:lnTo>
                <a:lnTo>
                  <a:pt x="0" y="371475"/>
                </a:lnTo>
                <a:close/>
              </a:path>
            </a:pathLst>
          </a:custGeom>
          <a:solidFill>
            <a:schemeClr val="accent1">
              <a:alpha val="16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dirty="0">
              <a:ln>
                <a:noFill/>
              </a:ln>
              <a:solidFill>
                <a:prstClr val="white"/>
              </a:solidFill>
              <a:effectLst/>
              <a:uLnTx/>
              <a:uFillTx/>
              <a:latin typeface="Avenir LT Std 65 Medium" charset="0"/>
              <a:ea typeface="ＭＳ Ｐゴシック"/>
            </a:endParaRPr>
          </a:p>
        </p:txBody>
      </p:sp>
      <p:sp>
        <p:nvSpPr>
          <p:cNvPr id="41" name="Hexagon 5"/>
          <p:cNvSpPr/>
          <p:nvPr/>
        </p:nvSpPr>
        <p:spPr>
          <a:xfrm rot="5400000">
            <a:off x="10878329" y="260090"/>
            <a:ext cx="1242437" cy="1103257"/>
          </a:xfrm>
          <a:custGeom>
            <a:avLst/>
            <a:gdLst>
              <a:gd name="connsiteX0" fmla="*/ 0 w 799379"/>
              <a:gd name="connsiteY0" fmla="*/ 374650 h 749300"/>
              <a:gd name="connsiteX1" fmla="*/ 187325 w 799379"/>
              <a:gd name="connsiteY1" fmla="*/ 0 h 749300"/>
              <a:gd name="connsiteX2" fmla="*/ 612054 w 799379"/>
              <a:gd name="connsiteY2" fmla="*/ 0 h 749300"/>
              <a:gd name="connsiteX3" fmla="*/ 799379 w 799379"/>
              <a:gd name="connsiteY3" fmla="*/ 374650 h 749300"/>
              <a:gd name="connsiteX4" fmla="*/ 612054 w 799379"/>
              <a:gd name="connsiteY4" fmla="*/ 749300 h 749300"/>
              <a:gd name="connsiteX5" fmla="*/ 187325 w 799379"/>
              <a:gd name="connsiteY5" fmla="*/ 749300 h 749300"/>
              <a:gd name="connsiteX6" fmla="*/ 0 w 799379"/>
              <a:gd name="connsiteY6" fmla="*/ 374650 h 749300"/>
              <a:gd name="connsiteX0" fmla="*/ 0 w 821602"/>
              <a:gd name="connsiteY0" fmla="*/ 371475 h 749300"/>
              <a:gd name="connsiteX1" fmla="*/ 209548 w 821602"/>
              <a:gd name="connsiteY1" fmla="*/ 0 h 749300"/>
              <a:gd name="connsiteX2" fmla="*/ 634277 w 821602"/>
              <a:gd name="connsiteY2" fmla="*/ 0 h 749300"/>
              <a:gd name="connsiteX3" fmla="*/ 821602 w 821602"/>
              <a:gd name="connsiteY3" fmla="*/ 374650 h 749300"/>
              <a:gd name="connsiteX4" fmla="*/ 634277 w 821602"/>
              <a:gd name="connsiteY4" fmla="*/ 749300 h 749300"/>
              <a:gd name="connsiteX5" fmla="*/ 209548 w 821602"/>
              <a:gd name="connsiteY5" fmla="*/ 749300 h 749300"/>
              <a:gd name="connsiteX6" fmla="*/ 0 w 821602"/>
              <a:gd name="connsiteY6" fmla="*/ 371475 h 749300"/>
              <a:gd name="connsiteX0" fmla="*/ 0 w 843827"/>
              <a:gd name="connsiteY0" fmla="*/ 371475 h 749300"/>
              <a:gd name="connsiteX1" fmla="*/ 209548 w 843827"/>
              <a:gd name="connsiteY1" fmla="*/ 0 h 749300"/>
              <a:gd name="connsiteX2" fmla="*/ 634277 w 843827"/>
              <a:gd name="connsiteY2" fmla="*/ 0 h 749300"/>
              <a:gd name="connsiteX3" fmla="*/ 843827 w 843827"/>
              <a:gd name="connsiteY3" fmla="*/ 371475 h 749300"/>
              <a:gd name="connsiteX4" fmla="*/ 634277 w 843827"/>
              <a:gd name="connsiteY4" fmla="*/ 749300 h 749300"/>
              <a:gd name="connsiteX5" fmla="*/ 209548 w 843827"/>
              <a:gd name="connsiteY5" fmla="*/ 749300 h 749300"/>
              <a:gd name="connsiteX6" fmla="*/ 0 w 843827"/>
              <a:gd name="connsiteY6" fmla="*/ 371475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27" h="749300">
                <a:moveTo>
                  <a:pt x="0" y="371475"/>
                </a:moveTo>
                <a:lnTo>
                  <a:pt x="209548" y="0"/>
                </a:lnTo>
                <a:lnTo>
                  <a:pt x="634277" y="0"/>
                </a:lnTo>
                <a:lnTo>
                  <a:pt x="843827" y="371475"/>
                </a:lnTo>
                <a:lnTo>
                  <a:pt x="634277" y="749300"/>
                </a:lnTo>
                <a:lnTo>
                  <a:pt x="209548" y="749300"/>
                </a:lnTo>
                <a:lnTo>
                  <a:pt x="0" y="371475"/>
                </a:lnTo>
                <a:close/>
              </a:path>
            </a:pathLst>
          </a:custGeom>
          <a:solidFill>
            <a:srgbClr val="262B3B">
              <a:alpha val="8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dirty="0">
              <a:ln>
                <a:noFill/>
              </a:ln>
              <a:solidFill>
                <a:prstClr val="white"/>
              </a:solidFill>
              <a:effectLst/>
              <a:uLnTx/>
              <a:uFillTx/>
              <a:latin typeface="Avenir LT Std 65 Medium" charset="0"/>
              <a:ea typeface="ＭＳ Ｐゴシック"/>
            </a:endParaRPr>
          </a:p>
        </p:txBody>
      </p:sp>
      <p:sp>
        <p:nvSpPr>
          <p:cNvPr id="42" name="Hexagon 5"/>
          <p:cNvSpPr/>
          <p:nvPr/>
        </p:nvSpPr>
        <p:spPr>
          <a:xfrm rot="5400000">
            <a:off x="10713502" y="5710587"/>
            <a:ext cx="1824410" cy="1620036"/>
          </a:xfrm>
          <a:custGeom>
            <a:avLst/>
            <a:gdLst>
              <a:gd name="connsiteX0" fmla="*/ 0 w 799379"/>
              <a:gd name="connsiteY0" fmla="*/ 374650 h 749300"/>
              <a:gd name="connsiteX1" fmla="*/ 187325 w 799379"/>
              <a:gd name="connsiteY1" fmla="*/ 0 h 749300"/>
              <a:gd name="connsiteX2" fmla="*/ 612054 w 799379"/>
              <a:gd name="connsiteY2" fmla="*/ 0 h 749300"/>
              <a:gd name="connsiteX3" fmla="*/ 799379 w 799379"/>
              <a:gd name="connsiteY3" fmla="*/ 374650 h 749300"/>
              <a:gd name="connsiteX4" fmla="*/ 612054 w 799379"/>
              <a:gd name="connsiteY4" fmla="*/ 749300 h 749300"/>
              <a:gd name="connsiteX5" fmla="*/ 187325 w 799379"/>
              <a:gd name="connsiteY5" fmla="*/ 749300 h 749300"/>
              <a:gd name="connsiteX6" fmla="*/ 0 w 799379"/>
              <a:gd name="connsiteY6" fmla="*/ 374650 h 749300"/>
              <a:gd name="connsiteX0" fmla="*/ 0 w 821602"/>
              <a:gd name="connsiteY0" fmla="*/ 371475 h 749300"/>
              <a:gd name="connsiteX1" fmla="*/ 209548 w 821602"/>
              <a:gd name="connsiteY1" fmla="*/ 0 h 749300"/>
              <a:gd name="connsiteX2" fmla="*/ 634277 w 821602"/>
              <a:gd name="connsiteY2" fmla="*/ 0 h 749300"/>
              <a:gd name="connsiteX3" fmla="*/ 821602 w 821602"/>
              <a:gd name="connsiteY3" fmla="*/ 374650 h 749300"/>
              <a:gd name="connsiteX4" fmla="*/ 634277 w 821602"/>
              <a:gd name="connsiteY4" fmla="*/ 749300 h 749300"/>
              <a:gd name="connsiteX5" fmla="*/ 209548 w 821602"/>
              <a:gd name="connsiteY5" fmla="*/ 749300 h 749300"/>
              <a:gd name="connsiteX6" fmla="*/ 0 w 821602"/>
              <a:gd name="connsiteY6" fmla="*/ 371475 h 749300"/>
              <a:gd name="connsiteX0" fmla="*/ 0 w 843827"/>
              <a:gd name="connsiteY0" fmla="*/ 371475 h 749300"/>
              <a:gd name="connsiteX1" fmla="*/ 209548 w 843827"/>
              <a:gd name="connsiteY1" fmla="*/ 0 h 749300"/>
              <a:gd name="connsiteX2" fmla="*/ 634277 w 843827"/>
              <a:gd name="connsiteY2" fmla="*/ 0 h 749300"/>
              <a:gd name="connsiteX3" fmla="*/ 843827 w 843827"/>
              <a:gd name="connsiteY3" fmla="*/ 371475 h 749300"/>
              <a:gd name="connsiteX4" fmla="*/ 634277 w 843827"/>
              <a:gd name="connsiteY4" fmla="*/ 749300 h 749300"/>
              <a:gd name="connsiteX5" fmla="*/ 209548 w 843827"/>
              <a:gd name="connsiteY5" fmla="*/ 749300 h 749300"/>
              <a:gd name="connsiteX6" fmla="*/ 0 w 843827"/>
              <a:gd name="connsiteY6" fmla="*/ 371475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27" h="749300">
                <a:moveTo>
                  <a:pt x="0" y="371475"/>
                </a:moveTo>
                <a:lnTo>
                  <a:pt x="209548" y="0"/>
                </a:lnTo>
                <a:lnTo>
                  <a:pt x="634277" y="0"/>
                </a:lnTo>
                <a:lnTo>
                  <a:pt x="843827" y="371475"/>
                </a:lnTo>
                <a:lnTo>
                  <a:pt x="634277" y="749300"/>
                </a:lnTo>
                <a:lnTo>
                  <a:pt x="209548" y="749300"/>
                </a:lnTo>
                <a:lnTo>
                  <a:pt x="0" y="371475"/>
                </a:lnTo>
                <a:close/>
              </a:path>
            </a:pathLst>
          </a:custGeom>
          <a:solidFill>
            <a:srgbClr val="262B3B">
              <a:alpha val="6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dirty="0">
              <a:ln>
                <a:noFill/>
              </a:ln>
              <a:solidFill>
                <a:prstClr val="white"/>
              </a:solidFill>
              <a:effectLst/>
              <a:uLnTx/>
              <a:uFillTx/>
              <a:latin typeface="Avenir LT Std 65 Medium" charset="0"/>
              <a:ea typeface="ＭＳ Ｐゴシック"/>
            </a:endParaRPr>
          </a:p>
        </p:txBody>
      </p:sp>
      <p:sp>
        <p:nvSpPr>
          <p:cNvPr id="43" name="Hexagon 5"/>
          <p:cNvSpPr/>
          <p:nvPr/>
        </p:nvSpPr>
        <p:spPr>
          <a:xfrm rot="5400000">
            <a:off x="1020436" y="4640329"/>
            <a:ext cx="1585316" cy="1407726"/>
          </a:xfrm>
          <a:custGeom>
            <a:avLst/>
            <a:gdLst>
              <a:gd name="connsiteX0" fmla="*/ 0 w 799379"/>
              <a:gd name="connsiteY0" fmla="*/ 374650 h 749300"/>
              <a:gd name="connsiteX1" fmla="*/ 187325 w 799379"/>
              <a:gd name="connsiteY1" fmla="*/ 0 h 749300"/>
              <a:gd name="connsiteX2" fmla="*/ 612054 w 799379"/>
              <a:gd name="connsiteY2" fmla="*/ 0 h 749300"/>
              <a:gd name="connsiteX3" fmla="*/ 799379 w 799379"/>
              <a:gd name="connsiteY3" fmla="*/ 374650 h 749300"/>
              <a:gd name="connsiteX4" fmla="*/ 612054 w 799379"/>
              <a:gd name="connsiteY4" fmla="*/ 749300 h 749300"/>
              <a:gd name="connsiteX5" fmla="*/ 187325 w 799379"/>
              <a:gd name="connsiteY5" fmla="*/ 749300 h 749300"/>
              <a:gd name="connsiteX6" fmla="*/ 0 w 799379"/>
              <a:gd name="connsiteY6" fmla="*/ 374650 h 749300"/>
              <a:gd name="connsiteX0" fmla="*/ 0 w 821602"/>
              <a:gd name="connsiteY0" fmla="*/ 371475 h 749300"/>
              <a:gd name="connsiteX1" fmla="*/ 209548 w 821602"/>
              <a:gd name="connsiteY1" fmla="*/ 0 h 749300"/>
              <a:gd name="connsiteX2" fmla="*/ 634277 w 821602"/>
              <a:gd name="connsiteY2" fmla="*/ 0 h 749300"/>
              <a:gd name="connsiteX3" fmla="*/ 821602 w 821602"/>
              <a:gd name="connsiteY3" fmla="*/ 374650 h 749300"/>
              <a:gd name="connsiteX4" fmla="*/ 634277 w 821602"/>
              <a:gd name="connsiteY4" fmla="*/ 749300 h 749300"/>
              <a:gd name="connsiteX5" fmla="*/ 209548 w 821602"/>
              <a:gd name="connsiteY5" fmla="*/ 749300 h 749300"/>
              <a:gd name="connsiteX6" fmla="*/ 0 w 821602"/>
              <a:gd name="connsiteY6" fmla="*/ 371475 h 749300"/>
              <a:gd name="connsiteX0" fmla="*/ 0 w 843827"/>
              <a:gd name="connsiteY0" fmla="*/ 371475 h 749300"/>
              <a:gd name="connsiteX1" fmla="*/ 209548 w 843827"/>
              <a:gd name="connsiteY1" fmla="*/ 0 h 749300"/>
              <a:gd name="connsiteX2" fmla="*/ 634277 w 843827"/>
              <a:gd name="connsiteY2" fmla="*/ 0 h 749300"/>
              <a:gd name="connsiteX3" fmla="*/ 843827 w 843827"/>
              <a:gd name="connsiteY3" fmla="*/ 371475 h 749300"/>
              <a:gd name="connsiteX4" fmla="*/ 634277 w 843827"/>
              <a:gd name="connsiteY4" fmla="*/ 749300 h 749300"/>
              <a:gd name="connsiteX5" fmla="*/ 209548 w 843827"/>
              <a:gd name="connsiteY5" fmla="*/ 749300 h 749300"/>
              <a:gd name="connsiteX6" fmla="*/ 0 w 843827"/>
              <a:gd name="connsiteY6" fmla="*/ 371475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27" h="749300">
                <a:moveTo>
                  <a:pt x="0" y="371475"/>
                </a:moveTo>
                <a:lnTo>
                  <a:pt x="209548" y="0"/>
                </a:lnTo>
                <a:lnTo>
                  <a:pt x="634277" y="0"/>
                </a:lnTo>
                <a:lnTo>
                  <a:pt x="843827" y="371475"/>
                </a:lnTo>
                <a:lnTo>
                  <a:pt x="634277" y="749300"/>
                </a:lnTo>
                <a:lnTo>
                  <a:pt x="209548" y="749300"/>
                </a:lnTo>
                <a:lnTo>
                  <a:pt x="0" y="371475"/>
                </a:lnTo>
                <a:close/>
              </a:path>
            </a:pathLst>
          </a:custGeom>
          <a:solidFill>
            <a:srgbClr val="443664">
              <a:alpha val="25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dirty="0">
              <a:ln>
                <a:noFill/>
              </a:ln>
              <a:solidFill>
                <a:prstClr val="white"/>
              </a:solidFill>
              <a:effectLst/>
              <a:uLnTx/>
              <a:uFillTx/>
              <a:latin typeface="Avenir LT Std 65 Medium" charset="0"/>
              <a:ea typeface="ＭＳ Ｐゴシック"/>
            </a:endParaRPr>
          </a:p>
        </p:txBody>
      </p:sp>
      <p:sp>
        <p:nvSpPr>
          <p:cNvPr id="69" name="Hexagon 5"/>
          <p:cNvSpPr/>
          <p:nvPr/>
        </p:nvSpPr>
        <p:spPr>
          <a:xfrm rot="5400000">
            <a:off x="79466" y="2474518"/>
            <a:ext cx="1160240" cy="1030268"/>
          </a:xfrm>
          <a:custGeom>
            <a:avLst/>
            <a:gdLst>
              <a:gd name="connsiteX0" fmla="*/ 0 w 799379"/>
              <a:gd name="connsiteY0" fmla="*/ 374650 h 749300"/>
              <a:gd name="connsiteX1" fmla="*/ 187325 w 799379"/>
              <a:gd name="connsiteY1" fmla="*/ 0 h 749300"/>
              <a:gd name="connsiteX2" fmla="*/ 612054 w 799379"/>
              <a:gd name="connsiteY2" fmla="*/ 0 h 749300"/>
              <a:gd name="connsiteX3" fmla="*/ 799379 w 799379"/>
              <a:gd name="connsiteY3" fmla="*/ 374650 h 749300"/>
              <a:gd name="connsiteX4" fmla="*/ 612054 w 799379"/>
              <a:gd name="connsiteY4" fmla="*/ 749300 h 749300"/>
              <a:gd name="connsiteX5" fmla="*/ 187325 w 799379"/>
              <a:gd name="connsiteY5" fmla="*/ 749300 h 749300"/>
              <a:gd name="connsiteX6" fmla="*/ 0 w 799379"/>
              <a:gd name="connsiteY6" fmla="*/ 374650 h 749300"/>
              <a:gd name="connsiteX0" fmla="*/ 0 w 821602"/>
              <a:gd name="connsiteY0" fmla="*/ 371475 h 749300"/>
              <a:gd name="connsiteX1" fmla="*/ 209548 w 821602"/>
              <a:gd name="connsiteY1" fmla="*/ 0 h 749300"/>
              <a:gd name="connsiteX2" fmla="*/ 634277 w 821602"/>
              <a:gd name="connsiteY2" fmla="*/ 0 h 749300"/>
              <a:gd name="connsiteX3" fmla="*/ 821602 w 821602"/>
              <a:gd name="connsiteY3" fmla="*/ 374650 h 749300"/>
              <a:gd name="connsiteX4" fmla="*/ 634277 w 821602"/>
              <a:gd name="connsiteY4" fmla="*/ 749300 h 749300"/>
              <a:gd name="connsiteX5" fmla="*/ 209548 w 821602"/>
              <a:gd name="connsiteY5" fmla="*/ 749300 h 749300"/>
              <a:gd name="connsiteX6" fmla="*/ 0 w 821602"/>
              <a:gd name="connsiteY6" fmla="*/ 371475 h 749300"/>
              <a:gd name="connsiteX0" fmla="*/ 0 w 843827"/>
              <a:gd name="connsiteY0" fmla="*/ 371475 h 749300"/>
              <a:gd name="connsiteX1" fmla="*/ 209548 w 843827"/>
              <a:gd name="connsiteY1" fmla="*/ 0 h 749300"/>
              <a:gd name="connsiteX2" fmla="*/ 634277 w 843827"/>
              <a:gd name="connsiteY2" fmla="*/ 0 h 749300"/>
              <a:gd name="connsiteX3" fmla="*/ 843827 w 843827"/>
              <a:gd name="connsiteY3" fmla="*/ 371475 h 749300"/>
              <a:gd name="connsiteX4" fmla="*/ 634277 w 843827"/>
              <a:gd name="connsiteY4" fmla="*/ 749300 h 749300"/>
              <a:gd name="connsiteX5" fmla="*/ 209548 w 843827"/>
              <a:gd name="connsiteY5" fmla="*/ 749300 h 749300"/>
              <a:gd name="connsiteX6" fmla="*/ 0 w 843827"/>
              <a:gd name="connsiteY6" fmla="*/ 371475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27" h="749300">
                <a:moveTo>
                  <a:pt x="0" y="371475"/>
                </a:moveTo>
                <a:lnTo>
                  <a:pt x="209548" y="0"/>
                </a:lnTo>
                <a:lnTo>
                  <a:pt x="634277" y="0"/>
                </a:lnTo>
                <a:lnTo>
                  <a:pt x="843827" y="371475"/>
                </a:lnTo>
                <a:lnTo>
                  <a:pt x="634277" y="749300"/>
                </a:lnTo>
                <a:lnTo>
                  <a:pt x="209548" y="749300"/>
                </a:lnTo>
                <a:lnTo>
                  <a:pt x="0" y="371475"/>
                </a:lnTo>
                <a:close/>
              </a:path>
            </a:pathLst>
          </a:custGeom>
          <a:noFill/>
          <a:ln w="15875">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dirty="0">
              <a:ln>
                <a:noFill/>
              </a:ln>
              <a:solidFill>
                <a:prstClr val="white"/>
              </a:solidFill>
              <a:effectLst/>
              <a:uLnTx/>
              <a:uFillTx/>
              <a:latin typeface="Avenir LT Std 65 Medium" charset="0"/>
              <a:ea typeface="ＭＳ Ｐゴシック"/>
            </a:endParaRPr>
          </a:p>
        </p:txBody>
      </p:sp>
      <p:sp>
        <p:nvSpPr>
          <p:cNvPr id="70" name="Hexagon 5"/>
          <p:cNvSpPr/>
          <p:nvPr/>
        </p:nvSpPr>
        <p:spPr>
          <a:xfrm rot="5400000">
            <a:off x="538131" y="2466478"/>
            <a:ext cx="800705" cy="711009"/>
          </a:xfrm>
          <a:custGeom>
            <a:avLst/>
            <a:gdLst>
              <a:gd name="connsiteX0" fmla="*/ 0 w 799379"/>
              <a:gd name="connsiteY0" fmla="*/ 374650 h 749300"/>
              <a:gd name="connsiteX1" fmla="*/ 187325 w 799379"/>
              <a:gd name="connsiteY1" fmla="*/ 0 h 749300"/>
              <a:gd name="connsiteX2" fmla="*/ 612054 w 799379"/>
              <a:gd name="connsiteY2" fmla="*/ 0 h 749300"/>
              <a:gd name="connsiteX3" fmla="*/ 799379 w 799379"/>
              <a:gd name="connsiteY3" fmla="*/ 374650 h 749300"/>
              <a:gd name="connsiteX4" fmla="*/ 612054 w 799379"/>
              <a:gd name="connsiteY4" fmla="*/ 749300 h 749300"/>
              <a:gd name="connsiteX5" fmla="*/ 187325 w 799379"/>
              <a:gd name="connsiteY5" fmla="*/ 749300 h 749300"/>
              <a:gd name="connsiteX6" fmla="*/ 0 w 799379"/>
              <a:gd name="connsiteY6" fmla="*/ 374650 h 749300"/>
              <a:gd name="connsiteX0" fmla="*/ 0 w 821602"/>
              <a:gd name="connsiteY0" fmla="*/ 371475 h 749300"/>
              <a:gd name="connsiteX1" fmla="*/ 209548 w 821602"/>
              <a:gd name="connsiteY1" fmla="*/ 0 h 749300"/>
              <a:gd name="connsiteX2" fmla="*/ 634277 w 821602"/>
              <a:gd name="connsiteY2" fmla="*/ 0 h 749300"/>
              <a:gd name="connsiteX3" fmla="*/ 821602 w 821602"/>
              <a:gd name="connsiteY3" fmla="*/ 374650 h 749300"/>
              <a:gd name="connsiteX4" fmla="*/ 634277 w 821602"/>
              <a:gd name="connsiteY4" fmla="*/ 749300 h 749300"/>
              <a:gd name="connsiteX5" fmla="*/ 209548 w 821602"/>
              <a:gd name="connsiteY5" fmla="*/ 749300 h 749300"/>
              <a:gd name="connsiteX6" fmla="*/ 0 w 821602"/>
              <a:gd name="connsiteY6" fmla="*/ 371475 h 749300"/>
              <a:gd name="connsiteX0" fmla="*/ 0 w 843827"/>
              <a:gd name="connsiteY0" fmla="*/ 371475 h 749300"/>
              <a:gd name="connsiteX1" fmla="*/ 209548 w 843827"/>
              <a:gd name="connsiteY1" fmla="*/ 0 h 749300"/>
              <a:gd name="connsiteX2" fmla="*/ 634277 w 843827"/>
              <a:gd name="connsiteY2" fmla="*/ 0 h 749300"/>
              <a:gd name="connsiteX3" fmla="*/ 843827 w 843827"/>
              <a:gd name="connsiteY3" fmla="*/ 371475 h 749300"/>
              <a:gd name="connsiteX4" fmla="*/ 634277 w 843827"/>
              <a:gd name="connsiteY4" fmla="*/ 749300 h 749300"/>
              <a:gd name="connsiteX5" fmla="*/ 209548 w 843827"/>
              <a:gd name="connsiteY5" fmla="*/ 749300 h 749300"/>
              <a:gd name="connsiteX6" fmla="*/ 0 w 843827"/>
              <a:gd name="connsiteY6" fmla="*/ 371475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827" h="749300">
                <a:moveTo>
                  <a:pt x="0" y="371475"/>
                </a:moveTo>
                <a:lnTo>
                  <a:pt x="209548" y="0"/>
                </a:lnTo>
                <a:lnTo>
                  <a:pt x="634277" y="0"/>
                </a:lnTo>
                <a:lnTo>
                  <a:pt x="843827" y="371475"/>
                </a:lnTo>
                <a:lnTo>
                  <a:pt x="634277" y="749300"/>
                </a:lnTo>
                <a:lnTo>
                  <a:pt x="209548" y="749300"/>
                </a:lnTo>
                <a:lnTo>
                  <a:pt x="0" y="371475"/>
                </a:lnTo>
                <a:close/>
              </a:path>
            </a:pathLst>
          </a:custGeom>
          <a:solidFill>
            <a:schemeClr val="accent1">
              <a:alpha val="2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dirty="0">
              <a:ln>
                <a:noFill/>
              </a:ln>
              <a:solidFill>
                <a:prstClr val="white"/>
              </a:solidFill>
              <a:effectLst/>
              <a:uLnTx/>
              <a:uFillTx/>
              <a:latin typeface="Avenir LT Std 65 Medium" charset="0"/>
              <a:ea typeface="ＭＳ Ｐゴシック"/>
            </a:endParaRPr>
          </a:p>
        </p:txBody>
      </p:sp>
      <p:sp>
        <p:nvSpPr>
          <p:cNvPr id="74" name="TextBox 73"/>
          <p:cNvSpPr txBox="1"/>
          <p:nvPr/>
        </p:nvSpPr>
        <p:spPr>
          <a:xfrm>
            <a:off x="1319173" y="2288752"/>
            <a:ext cx="4594456"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2200" cap="none" spc="0" normalizeH="0" baseline="0" noProof="0" dirty="0">
                <a:ln>
                  <a:noFill/>
                </a:ln>
                <a:solidFill>
                  <a:schemeClr val="accent1"/>
                </a:solidFill>
                <a:effectLst/>
                <a:uLnTx/>
                <a:uFillTx/>
                <a:latin typeface="Arial"/>
                <a:ea typeface="Avenir LT Std 65 Medium" charset="0"/>
                <a:cs typeface="Avenir LT Std 65 Medium" charset="0"/>
              </a:rPr>
              <a:t>Esri Training</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kern="2200" dirty="0">
                <a:solidFill>
                  <a:schemeClr val="accent1"/>
                </a:solidFill>
                <a:latin typeface="Arial"/>
                <a:ea typeface="Avenir LT Std 65 Medium" charset="0"/>
                <a:cs typeface="Avenir LT Std 65 Medium" charset="0"/>
              </a:rPr>
              <a:t>Course Curriculum</a:t>
            </a:r>
            <a:endParaRPr kumimoji="0" lang="en-US" sz="4800" b="1" i="0" u="none" strike="noStrike" kern="1200" cap="none" spc="0" normalizeH="0" baseline="0" noProof="0" dirty="0">
              <a:ln>
                <a:noFill/>
              </a:ln>
              <a:solidFill>
                <a:schemeClr val="accent1"/>
              </a:solidFill>
              <a:effectLst/>
              <a:uLnTx/>
              <a:uFillTx/>
              <a:latin typeface="Arial"/>
              <a:ea typeface="Avenir LT Std 65 Medium" charset="0"/>
              <a:cs typeface="Avenir LT Std 65 Medium" charset="0"/>
            </a:endParaRPr>
          </a:p>
        </p:txBody>
      </p:sp>
      <p:pic>
        <p:nvPicPr>
          <p:cNvPr id="21" name="Picture 20">
            <a:extLst>
              <a:ext uri="{FF2B5EF4-FFF2-40B4-BE49-F238E27FC236}">
                <a16:creationId xmlns:a16="http://schemas.microsoft.com/office/drawing/2014/main" id="{ACB00343-2F34-4742-AC27-EF832DC522F9}"/>
              </a:ext>
            </a:extLst>
          </p:cNvPr>
          <p:cNvPicPr>
            <a:picLocks noChangeAspect="1"/>
          </p:cNvPicPr>
          <p:nvPr/>
        </p:nvPicPr>
        <p:blipFill>
          <a:blip r:embed="rId3"/>
          <a:stretch>
            <a:fillRect/>
          </a:stretch>
        </p:blipFill>
        <p:spPr>
          <a:xfrm>
            <a:off x="6965511" y="13914"/>
            <a:ext cx="5286553" cy="6858000"/>
          </a:xfrm>
          <a:prstGeom prst="rect">
            <a:avLst/>
          </a:prstGeom>
        </p:spPr>
      </p:pic>
    </p:spTree>
    <p:extLst>
      <p:ext uri="{BB962C8B-B14F-4D97-AF65-F5344CB8AC3E}">
        <p14:creationId xmlns:p14="http://schemas.microsoft.com/office/powerpoint/2010/main" val="502432014"/>
      </p:ext>
    </p:extLst>
  </p:cSld>
  <p:clrMapOvr>
    <a:masterClrMapping/>
  </p:clrMapOvr>
  <mc:AlternateContent xmlns:mc="http://schemas.openxmlformats.org/markup-compatibility/2006" xmlns:p14="http://schemas.microsoft.com/office/powerpoint/2010/main">
    <mc:Choice Requires="p14">
      <p:transition spd="med" p14:dur="700" advTm="10405">
        <p:fade/>
      </p:transition>
    </mc:Choice>
    <mc:Fallback xmlns="">
      <p:transition spd="med" advTm="10405">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74494" y="1371600"/>
            <a:ext cx="3877204" cy="754053"/>
          </a:xfrm>
          <a:prstGeom prst="rect">
            <a:avLst/>
          </a:prstGeom>
          <a:noFill/>
        </p:spPr>
        <p:txBody>
          <a:bodyPr wrap="square" lIns="0" tIns="0" rIns="0" bIns="0" anchor="t" anchorCtr="0">
            <a:spAutoFit/>
          </a:bodyPr>
          <a:lstStyle/>
          <a:p>
            <a:pPr defTabSz="914400">
              <a:spcAft>
                <a:spcPts val="600"/>
              </a:spcAft>
              <a:defRPr/>
            </a:pPr>
            <a:r>
              <a:rPr lang="en-US" b="1" kern="0" dirty="0">
                <a:solidFill>
                  <a:srgbClr val="E89D49"/>
                </a:solidFill>
                <a:latin typeface="Arial" charset="0"/>
                <a:ea typeface="Arial" charset="0"/>
                <a:cs typeface="Arial" charset="0"/>
              </a:rPr>
              <a:t>Operations Dashboard e-Learning</a:t>
            </a:r>
          </a:p>
          <a:p>
            <a:pPr marL="171450" indent="-171450" defTabSz="914400">
              <a:spcAft>
                <a:spcPts val="600"/>
              </a:spcAft>
              <a:buSzPct val="100000"/>
              <a:buBlip>
                <a:blip r:embed="rId2">
                  <a:extLst/>
                </a:blip>
              </a:buBlip>
              <a:defRPr/>
            </a:pPr>
            <a:r>
              <a:rPr lang="en-US" sz="1300" kern="0" dirty="0">
                <a:solidFill>
                  <a:srgbClr val="E89D49"/>
                </a:solidFill>
                <a:latin typeface="Arial" charset="0"/>
                <a:ea typeface="Arial" charset="0"/>
                <a:cs typeface="Arial" charset="0"/>
              </a:rPr>
              <a:t>Real-time Decision Making with Operations Dashboard for ArcGIS</a:t>
            </a:r>
          </a:p>
        </p:txBody>
      </p:sp>
      <p:sp>
        <p:nvSpPr>
          <p:cNvPr id="52" name="Hexagon 51"/>
          <p:cNvSpPr/>
          <p:nvPr/>
        </p:nvSpPr>
        <p:spPr>
          <a:xfrm rot="5400000">
            <a:off x="-2359208" y="-542488"/>
            <a:ext cx="9105274" cy="7849386"/>
          </a:xfrm>
          <a:prstGeom prst="hexag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grpSp>
        <p:nvGrpSpPr>
          <p:cNvPr id="15" name="Group 14"/>
          <p:cNvGrpSpPr/>
          <p:nvPr/>
        </p:nvGrpSpPr>
        <p:grpSpPr>
          <a:xfrm>
            <a:off x="1959079" y="1563640"/>
            <a:ext cx="3657600" cy="4242809"/>
            <a:chOff x="454322" y="503196"/>
            <a:chExt cx="3657600" cy="4242809"/>
          </a:xfrm>
        </p:grpSpPr>
        <p:sp>
          <p:nvSpPr>
            <p:cNvPr id="45" name="Hexagon 44"/>
            <p:cNvSpPr/>
            <p:nvPr/>
          </p:nvSpPr>
          <p:spPr>
            <a:xfrm rot="5400000">
              <a:off x="161717" y="795801"/>
              <a:ext cx="4242809" cy="3657600"/>
            </a:xfrm>
            <a:prstGeom prst="hexagon">
              <a:avLst/>
            </a:prstGeom>
            <a:solidFill>
              <a:schemeClr val="bg1"/>
            </a:solidFill>
            <a:ln>
              <a:solidFill>
                <a:srgbClr val="E89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3" name="Hexagon 42"/>
            <p:cNvSpPr>
              <a:spLocks noChangeAspect="1"/>
            </p:cNvSpPr>
            <p:nvPr/>
          </p:nvSpPr>
          <p:spPr>
            <a:xfrm rot="5400000">
              <a:off x="313762" y="926872"/>
              <a:ext cx="3938719" cy="3395458"/>
            </a:xfrm>
            <a:prstGeom prst="hexagon">
              <a:avLst/>
            </a:prstGeom>
            <a:noFill/>
            <a:ln w="6350">
              <a:solidFill>
                <a:srgbClr val="E89D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4" name="Hexagon 43"/>
            <p:cNvSpPr/>
            <p:nvPr/>
          </p:nvSpPr>
          <p:spPr>
            <a:xfrm rot="5400000">
              <a:off x="433566" y="1030152"/>
              <a:ext cx="3699111" cy="3188899"/>
            </a:xfrm>
            <a:prstGeom prst="hexagon">
              <a:avLst/>
            </a:prstGeom>
            <a:solidFill>
              <a:srgbClr val="E89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6" name="Rectangle 45"/>
            <p:cNvSpPr/>
            <p:nvPr/>
          </p:nvSpPr>
          <p:spPr>
            <a:xfrm>
              <a:off x="507267" y="2209110"/>
              <a:ext cx="3551712" cy="830997"/>
            </a:xfrm>
            <a:prstGeom prst="rect">
              <a:avLst/>
            </a:prstGeom>
          </p:spPr>
          <p:txBody>
            <a:bodyPr wrap="square" anchor="ctr" anchorCtr="0">
              <a:spAutoFit/>
            </a:bodyPr>
            <a:lstStyle/>
            <a:p>
              <a:pPr algn="ctr" defTabSz="914400">
                <a:defRPr/>
              </a:pPr>
              <a:r>
                <a:rPr lang="en-US" sz="2400" b="1" kern="0" dirty="0">
                  <a:solidFill>
                    <a:srgbClr val="FFFFFF"/>
                  </a:solidFill>
                  <a:latin typeface="Arial" charset="0"/>
                  <a:ea typeface="Arial" charset="0"/>
                  <a:cs typeface="Arial" charset="0"/>
                </a:rPr>
                <a:t>Real-Time</a:t>
              </a:r>
            </a:p>
            <a:p>
              <a:pPr algn="ctr" defTabSz="914400">
                <a:defRPr/>
              </a:pPr>
              <a:r>
                <a:rPr lang="en-US" sz="2400" b="1" kern="0" dirty="0">
                  <a:solidFill>
                    <a:srgbClr val="FFFFFF"/>
                  </a:solidFill>
                  <a:latin typeface="Arial" charset="0"/>
                  <a:ea typeface="Arial" charset="0"/>
                  <a:cs typeface="Arial" charset="0"/>
                </a:rPr>
                <a:t>GIS</a:t>
              </a:r>
            </a:p>
          </p:txBody>
        </p:sp>
      </p:grpSp>
      <p:sp>
        <p:nvSpPr>
          <p:cNvPr id="53" name="Hexagon 52"/>
          <p:cNvSpPr/>
          <p:nvPr/>
        </p:nvSpPr>
        <p:spPr>
          <a:xfrm rot="5400000">
            <a:off x="5490178" y="-542488"/>
            <a:ext cx="9105274" cy="7849386"/>
          </a:xfrm>
          <a:prstGeom prst="hexagon">
            <a:avLst/>
          </a:prstGeom>
          <a:noFill/>
          <a:ln>
            <a:solidFill>
              <a:srgbClr val="E89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Tree>
    <p:extLst>
      <p:ext uri="{BB962C8B-B14F-4D97-AF65-F5344CB8AC3E}">
        <p14:creationId xmlns:p14="http://schemas.microsoft.com/office/powerpoint/2010/main" val="4213437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74494" y="1371601"/>
            <a:ext cx="3877204" cy="784830"/>
          </a:xfrm>
          <a:prstGeom prst="rect">
            <a:avLst/>
          </a:prstGeom>
        </p:spPr>
        <p:txBody>
          <a:bodyPr wrap="square" lIns="0" tIns="0" rIns="0" bIns="0" anchor="t" anchorCtr="0">
            <a:spAutoFit/>
          </a:bodyPr>
          <a:lstStyle/>
          <a:p>
            <a:pPr defTabSz="914400">
              <a:spcAft>
                <a:spcPts val="600"/>
              </a:spcAft>
              <a:defRPr/>
            </a:pPr>
            <a:r>
              <a:rPr lang="en-US" b="1" kern="0" dirty="0">
                <a:solidFill>
                  <a:srgbClr val="C55A11"/>
                </a:solidFill>
                <a:latin typeface="AvenirNext LT Pro Regular" panose="020B0503020202020204" pitchFamily="34" charset="0"/>
                <a:ea typeface="Arial" charset="0"/>
                <a:cs typeface="Arial" charset="0"/>
              </a:rPr>
              <a:t>Script, Automate and Extend</a:t>
            </a:r>
          </a:p>
          <a:p>
            <a:pPr marL="171450" indent="-171450" defTabSz="914400">
              <a:spcAft>
                <a:spcPts val="600"/>
              </a:spcAft>
              <a:buSzPct val="100000"/>
              <a:buBlip>
                <a:blip r:embed="rId2"/>
              </a:buBlip>
              <a:defRPr/>
            </a:pPr>
            <a:r>
              <a:rPr lang="en-US" sz="1400" kern="0" dirty="0">
                <a:solidFill>
                  <a:srgbClr val="C55A11"/>
                </a:solidFill>
                <a:latin typeface="AvenirNext LT Pro Regular" panose="020B0503020202020204" pitchFamily="34" charset="0"/>
                <a:ea typeface="Arial" charset="0"/>
                <a:cs typeface="Arial" charset="0"/>
              </a:rPr>
              <a:t>Introduction to Geoprocessing Scripts Using Python</a:t>
            </a:r>
          </a:p>
        </p:txBody>
      </p:sp>
      <p:sp>
        <p:nvSpPr>
          <p:cNvPr id="52" name="Hexagon 51"/>
          <p:cNvSpPr/>
          <p:nvPr/>
        </p:nvSpPr>
        <p:spPr>
          <a:xfrm rot="5400000">
            <a:off x="-2359208" y="-542488"/>
            <a:ext cx="9105274" cy="7849386"/>
          </a:xfrm>
          <a:prstGeom prst="hexag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22" name="Rectangle 21"/>
          <p:cNvSpPr/>
          <p:nvPr/>
        </p:nvSpPr>
        <p:spPr>
          <a:xfrm>
            <a:off x="6474494" y="3454220"/>
            <a:ext cx="3877205" cy="1993327"/>
          </a:xfrm>
          <a:prstGeom prst="rect">
            <a:avLst/>
          </a:prstGeom>
        </p:spPr>
        <p:txBody>
          <a:bodyPr wrap="square" lIns="0" tIns="0" rIns="0" bIns="0" anchor="t" anchorCtr="0">
            <a:noAutofit/>
          </a:bodyPr>
          <a:lstStyle/>
          <a:p>
            <a:pPr defTabSz="914400">
              <a:spcAft>
                <a:spcPts val="600"/>
              </a:spcAft>
              <a:defRPr/>
            </a:pPr>
            <a:r>
              <a:rPr lang="en-US" b="1" kern="0" dirty="0">
                <a:solidFill>
                  <a:srgbClr val="C55A11"/>
                </a:solidFill>
                <a:latin typeface="AvenirNext LT Pro Regular" panose="020B0503020202020204" pitchFamily="34" charset="0"/>
                <a:ea typeface="Arial" charset="0"/>
                <a:cs typeface="Arial" charset="0"/>
              </a:rPr>
              <a:t>Build </a:t>
            </a:r>
            <a:r>
              <a:rPr lang="en-US" b="1" kern="0" dirty="0" err="1">
                <a:solidFill>
                  <a:srgbClr val="C55A11"/>
                </a:solidFill>
                <a:latin typeface="AvenirNext LT Pro Regular" panose="020B0503020202020204" pitchFamily="34" charset="0"/>
                <a:ea typeface="Arial" charset="0"/>
                <a:cs typeface="Arial" charset="0"/>
              </a:rPr>
              <a:t>WebGIS</a:t>
            </a:r>
            <a:r>
              <a:rPr lang="en-US" b="1" kern="0" dirty="0">
                <a:solidFill>
                  <a:srgbClr val="C55A11"/>
                </a:solidFill>
                <a:latin typeface="AvenirNext LT Pro Regular" panose="020B0503020202020204" pitchFamily="34" charset="0"/>
                <a:ea typeface="Arial" charset="0"/>
                <a:cs typeface="Arial" charset="0"/>
              </a:rPr>
              <a:t> Apps</a:t>
            </a:r>
          </a:p>
          <a:p>
            <a:pPr marL="171450" indent="-171450">
              <a:spcAft>
                <a:spcPts val="600"/>
              </a:spcAft>
              <a:buSzPct val="100000"/>
              <a:buBlip>
                <a:blip r:embed="rId2"/>
              </a:buBlip>
              <a:defRPr/>
            </a:pPr>
            <a:r>
              <a:rPr lang="en-US" sz="1400" kern="0" dirty="0">
                <a:solidFill>
                  <a:srgbClr val="C55A11"/>
                </a:solidFill>
                <a:latin typeface="AvenirNext LT Pro Regular" panose="020B0503020202020204" pitchFamily="34" charset="0"/>
                <a:ea typeface="Arial" charset="0"/>
                <a:cs typeface="Arial" charset="0"/>
              </a:rPr>
              <a:t>Configuring Web Apps Using Web AppBuilder for ArcGIS</a:t>
            </a:r>
          </a:p>
          <a:p>
            <a:pPr marL="171450" indent="-171450">
              <a:spcAft>
                <a:spcPts val="600"/>
              </a:spcAft>
              <a:buSzPct val="100000"/>
              <a:buBlip>
                <a:blip r:embed="rId2"/>
              </a:buBlip>
              <a:defRPr/>
            </a:pPr>
            <a:r>
              <a:rPr lang="en-US" sz="1400" kern="0" dirty="0">
                <a:solidFill>
                  <a:srgbClr val="C55A11"/>
                </a:solidFill>
                <a:latin typeface="AvenirNext LT Pro Regular" panose="020B0503020202020204" pitchFamily="34" charset="0"/>
                <a:ea typeface="Arial" charset="0"/>
                <a:cs typeface="Arial" charset="0"/>
              </a:rPr>
              <a:t>Introduction to Web Development Using ArcGIS API for JavaScript</a:t>
            </a:r>
          </a:p>
          <a:p>
            <a:pPr defTabSz="914400">
              <a:spcAft>
                <a:spcPts val="600"/>
              </a:spcAft>
              <a:defRPr/>
            </a:pPr>
            <a:endParaRPr lang="en-US" sz="1100" b="1" kern="0" dirty="0">
              <a:solidFill>
                <a:srgbClr val="C55A11"/>
              </a:solidFill>
              <a:latin typeface="Arial" charset="0"/>
              <a:ea typeface="Arial" charset="0"/>
              <a:cs typeface="Arial" charset="0"/>
            </a:endParaRPr>
          </a:p>
        </p:txBody>
      </p:sp>
      <p:grpSp>
        <p:nvGrpSpPr>
          <p:cNvPr id="17" name="Group 16"/>
          <p:cNvGrpSpPr/>
          <p:nvPr/>
        </p:nvGrpSpPr>
        <p:grpSpPr>
          <a:xfrm>
            <a:off x="1959079" y="1563640"/>
            <a:ext cx="3657600" cy="4242809"/>
            <a:chOff x="454322" y="503196"/>
            <a:chExt cx="3657600" cy="4242809"/>
          </a:xfrm>
        </p:grpSpPr>
        <p:sp>
          <p:nvSpPr>
            <p:cNvPr id="18" name="Hexagon 17"/>
            <p:cNvSpPr/>
            <p:nvPr/>
          </p:nvSpPr>
          <p:spPr>
            <a:xfrm rot="5400000">
              <a:off x="161717" y="795801"/>
              <a:ext cx="4242809" cy="3657600"/>
            </a:xfrm>
            <a:prstGeom prst="hexagon">
              <a:avLst/>
            </a:prstGeom>
            <a:solidFill>
              <a:sysClr val="window" lastClr="FFFFFF"/>
            </a:solidFill>
            <a:ln w="12700" cap="flat" cmpd="sng" algn="ctr">
              <a:solidFill>
                <a:srgbClr val="ED7D31">
                  <a:lumMod val="75000"/>
                </a:srgbClr>
              </a:solidFill>
              <a:prstDash val="solid"/>
              <a:miter lim="800000"/>
            </a:ln>
            <a:effectLst/>
          </p:spPr>
          <p:txBody>
            <a:bodyPr rtlCol="0" anchor="ctr"/>
            <a:lstStyle/>
            <a:p>
              <a:pPr algn="ctr" defTabSz="914400">
                <a:defRPr/>
              </a:pPr>
              <a:endParaRPr lang="en-US" kern="0" dirty="0">
                <a:solidFill>
                  <a:sysClr val="windowText" lastClr="000000"/>
                </a:solidFill>
                <a:latin typeface="Calibri" panose="020F0502020204030204"/>
                <a:ea typeface=""/>
                <a:cs typeface=""/>
              </a:endParaRPr>
            </a:p>
          </p:txBody>
        </p:sp>
        <p:sp>
          <p:nvSpPr>
            <p:cNvPr id="19" name="Hexagon 18"/>
            <p:cNvSpPr>
              <a:spLocks noChangeAspect="1"/>
            </p:cNvSpPr>
            <p:nvPr/>
          </p:nvSpPr>
          <p:spPr>
            <a:xfrm rot="5400000">
              <a:off x="313762" y="926872"/>
              <a:ext cx="3938719" cy="3395458"/>
            </a:xfrm>
            <a:prstGeom prst="hexagon">
              <a:avLst/>
            </a:prstGeom>
            <a:noFill/>
            <a:ln w="6350" cap="flat" cmpd="sng" algn="ctr">
              <a:solidFill>
                <a:srgbClr val="ED7D31">
                  <a:lumMod val="75000"/>
                </a:srgbClr>
              </a:solidFill>
              <a:prstDash val="dash"/>
              <a:miter lim="800000"/>
            </a:ln>
            <a:effectLst/>
          </p:spPr>
          <p:txBody>
            <a:bodyPr rtlCol="0" anchor="ctr"/>
            <a:lstStyle/>
            <a:p>
              <a:pPr algn="ctr" defTabSz="914400">
                <a:defRPr/>
              </a:pPr>
              <a:endParaRPr lang="en-US" kern="0" dirty="0">
                <a:solidFill>
                  <a:sysClr val="windowText" lastClr="000000"/>
                </a:solidFill>
                <a:latin typeface="Calibri" panose="020F0502020204030204"/>
                <a:ea typeface=""/>
                <a:cs typeface=""/>
              </a:endParaRPr>
            </a:p>
          </p:txBody>
        </p:sp>
        <p:sp>
          <p:nvSpPr>
            <p:cNvPr id="20" name="Hexagon 19"/>
            <p:cNvSpPr/>
            <p:nvPr/>
          </p:nvSpPr>
          <p:spPr>
            <a:xfrm rot="5400000">
              <a:off x="433566" y="1030152"/>
              <a:ext cx="3699111" cy="3188899"/>
            </a:xfrm>
            <a:prstGeom prst="hexagon">
              <a:avLst/>
            </a:prstGeom>
            <a:solidFill>
              <a:srgbClr val="ED7D31">
                <a:lumMod val="75000"/>
              </a:srgbClr>
            </a:solidFill>
            <a:ln w="12700" cap="flat" cmpd="sng" algn="ctr">
              <a:noFill/>
              <a:prstDash val="solid"/>
              <a:miter lim="800000"/>
            </a:ln>
            <a:effectLst/>
          </p:spPr>
          <p:txBody>
            <a:bodyPr rtlCol="0" anchor="ctr"/>
            <a:lstStyle/>
            <a:p>
              <a:pPr algn="ctr" defTabSz="914400">
                <a:defRPr/>
              </a:pPr>
              <a:endParaRPr lang="en-US" kern="0" dirty="0">
                <a:solidFill>
                  <a:sysClr val="windowText" lastClr="000000"/>
                </a:solidFill>
                <a:latin typeface="Calibri" panose="020F0502020204030204"/>
                <a:ea typeface=""/>
                <a:cs typeface=""/>
              </a:endParaRPr>
            </a:p>
          </p:txBody>
        </p:sp>
        <p:sp>
          <p:nvSpPr>
            <p:cNvPr id="21" name="Rectangle 20"/>
            <p:cNvSpPr/>
            <p:nvPr/>
          </p:nvSpPr>
          <p:spPr>
            <a:xfrm>
              <a:off x="507267" y="2393776"/>
              <a:ext cx="3551712" cy="461665"/>
            </a:xfrm>
            <a:prstGeom prst="rect">
              <a:avLst/>
            </a:prstGeom>
          </p:spPr>
          <p:txBody>
            <a:bodyPr wrap="square" anchor="ctr" anchorCtr="0">
              <a:spAutoFit/>
            </a:bodyPr>
            <a:lstStyle/>
            <a:p>
              <a:pPr algn="ctr" defTabSz="914400">
                <a:defRPr/>
              </a:pPr>
              <a:r>
                <a:rPr lang="en-US" sz="2400" b="1" kern="0" dirty="0">
                  <a:solidFill>
                    <a:prstClr val="white"/>
                  </a:solidFill>
                  <a:latin typeface="Arial"/>
                  <a:ea typeface="Arial" charset="0"/>
                  <a:cs typeface="Arial" charset="0"/>
                </a:rPr>
                <a:t>Developer</a:t>
              </a:r>
            </a:p>
          </p:txBody>
        </p:sp>
      </p:grpSp>
      <p:sp>
        <p:nvSpPr>
          <p:cNvPr id="24" name="Hexagon 23"/>
          <p:cNvSpPr/>
          <p:nvPr/>
        </p:nvSpPr>
        <p:spPr>
          <a:xfrm rot="5400000">
            <a:off x="5490178" y="-542488"/>
            <a:ext cx="9105274" cy="7849386"/>
          </a:xfrm>
          <a:prstGeom prst="hexagon">
            <a:avLst/>
          </a:prstGeom>
          <a:noFill/>
          <a:ln w="12700" cap="flat" cmpd="sng" algn="ctr">
            <a:solidFill>
              <a:srgbClr val="ED7D31">
                <a:lumMod val="75000"/>
              </a:srgbClr>
            </a:solidFill>
            <a:prstDash val="solid"/>
            <a:miter lim="800000"/>
          </a:ln>
          <a:effectLst/>
        </p:spPr>
        <p:txBody>
          <a:bodyPr rtlCol="0" anchor="ctr"/>
          <a:lstStyle/>
          <a:p>
            <a:pPr algn="ctr" defTabSz="914400">
              <a:defRPr/>
            </a:pPr>
            <a:endParaRPr lang="en-US" kern="0" dirty="0">
              <a:solidFill>
                <a:sysClr val="windowText" lastClr="000000"/>
              </a:solidFill>
              <a:latin typeface="Calibri" panose="020F0502020204030204"/>
              <a:ea typeface=""/>
              <a:cs typeface=""/>
            </a:endParaRPr>
          </a:p>
        </p:txBody>
      </p:sp>
    </p:spTree>
    <p:extLst>
      <p:ext uri="{BB962C8B-B14F-4D97-AF65-F5344CB8AC3E}">
        <p14:creationId xmlns:p14="http://schemas.microsoft.com/office/powerpoint/2010/main" val="2854893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91720" y="4957520"/>
            <a:ext cx="3877204" cy="1154162"/>
          </a:xfrm>
          <a:prstGeom prst="rect">
            <a:avLst/>
          </a:prstGeom>
          <a:noFill/>
        </p:spPr>
        <p:txBody>
          <a:bodyPr wrap="square" lIns="0" tIns="0" rIns="0" bIns="0" anchor="t" anchorCtr="0">
            <a:spAutoFit/>
          </a:bodyPr>
          <a:lstStyle/>
          <a:p>
            <a:pPr defTabSz="914400">
              <a:spcAft>
                <a:spcPts val="600"/>
              </a:spcAft>
              <a:defRPr/>
            </a:pPr>
            <a:r>
              <a:rPr lang="en-US" b="1" kern="0" dirty="0">
                <a:solidFill>
                  <a:srgbClr val="007AC2"/>
                </a:solidFill>
                <a:latin typeface="Arial" charset="0"/>
                <a:ea typeface="Arial" charset="0"/>
                <a:cs typeface="Arial" charset="0"/>
              </a:rPr>
              <a:t>ArcGIS Enterprise</a:t>
            </a:r>
          </a:p>
          <a:p>
            <a:pPr marL="171450" indent="-171450" defTabSz="914400">
              <a:spcAft>
                <a:spcPts val="600"/>
              </a:spcAft>
              <a:buSzPct val="100000"/>
              <a:buBlip>
                <a:blip r:embed="rId2">
                  <a:extLst/>
                </a:blip>
              </a:buBlip>
              <a:defRPr/>
            </a:pPr>
            <a:r>
              <a:rPr lang="en-US" sz="1300" kern="0" dirty="0">
                <a:latin typeface="Arial" charset="0"/>
                <a:ea typeface="Arial" charset="0"/>
                <a:cs typeface="Arial" charset="0"/>
              </a:rPr>
              <a:t>ArcGIS Enterprise:  Administrative Workflows (3 day class) Administer ArcGIS Server sites federated with an ArcGIS Enterprise Deployment – Estimated release November 2018</a:t>
            </a:r>
          </a:p>
        </p:txBody>
      </p:sp>
      <p:sp>
        <p:nvSpPr>
          <p:cNvPr id="52" name="Hexagon 51"/>
          <p:cNvSpPr/>
          <p:nvPr/>
        </p:nvSpPr>
        <p:spPr>
          <a:xfrm rot="5400000">
            <a:off x="-2359208" y="-542488"/>
            <a:ext cx="9105274" cy="7849386"/>
          </a:xfrm>
          <a:prstGeom prst="hexag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grpSp>
        <p:nvGrpSpPr>
          <p:cNvPr id="15" name="Group 14"/>
          <p:cNvGrpSpPr/>
          <p:nvPr/>
        </p:nvGrpSpPr>
        <p:grpSpPr>
          <a:xfrm>
            <a:off x="1959079" y="1563640"/>
            <a:ext cx="3657600" cy="4242809"/>
            <a:chOff x="454322" y="503196"/>
            <a:chExt cx="3657600" cy="4242809"/>
          </a:xfrm>
        </p:grpSpPr>
        <p:sp>
          <p:nvSpPr>
            <p:cNvPr id="45" name="Hexagon 44"/>
            <p:cNvSpPr/>
            <p:nvPr/>
          </p:nvSpPr>
          <p:spPr>
            <a:xfrm rot="5400000">
              <a:off x="161717" y="795801"/>
              <a:ext cx="4242809" cy="3657600"/>
            </a:xfrm>
            <a:prstGeom prst="hexagon">
              <a:avLst/>
            </a:prstGeom>
            <a:solidFill>
              <a:schemeClr val="bg1"/>
            </a:solidFill>
            <a:ln>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chemeClr val="bg1"/>
                </a:solidFill>
                <a:latin typeface="Arial"/>
                <a:ea typeface="ＭＳ Ｐゴシック"/>
              </a:endParaRPr>
            </a:p>
          </p:txBody>
        </p:sp>
        <p:sp>
          <p:nvSpPr>
            <p:cNvPr id="43" name="Hexagon 42"/>
            <p:cNvSpPr>
              <a:spLocks noChangeAspect="1"/>
            </p:cNvSpPr>
            <p:nvPr/>
          </p:nvSpPr>
          <p:spPr>
            <a:xfrm rot="5400000">
              <a:off x="313762" y="926873"/>
              <a:ext cx="3938719" cy="3395458"/>
            </a:xfrm>
            <a:prstGeom prst="hexagon">
              <a:avLst/>
            </a:prstGeom>
            <a:noFill/>
            <a:ln w="6350">
              <a:solidFill>
                <a:srgbClr val="007AC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chemeClr val="bg1"/>
                </a:solidFill>
                <a:latin typeface="Arial"/>
                <a:ea typeface="ＭＳ Ｐゴシック"/>
              </a:endParaRPr>
            </a:p>
          </p:txBody>
        </p:sp>
        <p:sp>
          <p:nvSpPr>
            <p:cNvPr id="44" name="Hexagon 43"/>
            <p:cNvSpPr/>
            <p:nvPr/>
          </p:nvSpPr>
          <p:spPr>
            <a:xfrm rot="5400000">
              <a:off x="433566" y="1030152"/>
              <a:ext cx="3699111" cy="3188899"/>
            </a:xfrm>
            <a:prstGeom prst="hexagon">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chemeClr val="bg1"/>
                </a:solidFill>
                <a:latin typeface="Arial"/>
                <a:ea typeface="ＭＳ Ｐゴシック"/>
              </a:endParaRPr>
            </a:p>
          </p:txBody>
        </p:sp>
        <p:sp>
          <p:nvSpPr>
            <p:cNvPr id="46" name="Rectangle 45"/>
            <p:cNvSpPr/>
            <p:nvPr/>
          </p:nvSpPr>
          <p:spPr>
            <a:xfrm>
              <a:off x="507267" y="2209110"/>
              <a:ext cx="3551712" cy="830997"/>
            </a:xfrm>
            <a:prstGeom prst="rect">
              <a:avLst/>
            </a:prstGeom>
          </p:spPr>
          <p:txBody>
            <a:bodyPr wrap="square" anchor="ctr" anchorCtr="0">
              <a:spAutoFit/>
            </a:bodyPr>
            <a:lstStyle/>
            <a:p>
              <a:pPr algn="ctr" defTabSz="914400">
                <a:defRPr/>
              </a:pPr>
              <a:r>
                <a:rPr lang="en-US" sz="2400" b="1" kern="0" dirty="0">
                  <a:solidFill>
                    <a:schemeClr val="bg1"/>
                  </a:solidFill>
                  <a:latin typeface="Arial" charset="0"/>
                  <a:ea typeface="Arial" charset="0"/>
                  <a:cs typeface="Arial" charset="0"/>
                </a:rPr>
                <a:t>Coming in </a:t>
              </a:r>
            </a:p>
            <a:p>
              <a:pPr algn="ctr" defTabSz="914400">
                <a:defRPr/>
              </a:pPr>
              <a:r>
                <a:rPr lang="en-US" sz="2400" b="1" kern="0" dirty="0">
                  <a:solidFill>
                    <a:schemeClr val="bg1"/>
                  </a:solidFill>
                  <a:latin typeface="Arial" charset="0"/>
                  <a:ea typeface="Arial" charset="0"/>
                  <a:cs typeface="Arial" charset="0"/>
                </a:rPr>
                <a:t>2018</a:t>
              </a:r>
            </a:p>
          </p:txBody>
        </p:sp>
      </p:grpSp>
      <p:sp>
        <p:nvSpPr>
          <p:cNvPr id="53" name="Hexagon 52"/>
          <p:cNvSpPr/>
          <p:nvPr/>
        </p:nvSpPr>
        <p:spPr>
          <a:xfrm rot="5400000">
            <a:off x="5490178" y="-542488"/>
            <a:ext cx="9105274" cy="7849386"/>
          </a:xfrm>
          <a:prstGeom prst="hexagon">
            <a:avLst/>
          </a:prstGeom>
          <a:noFill/>
          <a:ln>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11" name="Rectangle 10">
            <a:extLst>
              <a:ext uri="{FF2B5EF4-FFF2-40B4-BE49-F238E27FC236}">
                <a16:creationId xmlns:a16="http://schemas.microsoft.com/office/drawing/2014/main" id="{485E46B1-0C14-431C-967F-D74AD001744F}"/>
              </a:ext>
            </a:extLst>
          </p:cNvPr>
          <p:cNvSpPr/>
          <p:nvPr/>
        </p:nvSpPr>
        <p:spPr>
          <a:xfrm>
            <a:off x="6473880" y="1037289"/>
            <a:ext cx="3877204" cy="954107"/>
          </a:xfrm>
          <a:prstGeom prst="rect">
            <a:avLst/>
          </a:prstGeom>
          <a:noFill/>
        </p:spPr>
        <p:txBody>
          <a:bodyPr wrap="square" lIns="0" tIns="0" rIns="0" bIns="0" anchor="t" anchorCtr="0">
            <a:spAutoFit/>
          </a:bodyPr>
          <a:lstStyle/>
          <a:p>
            <a:pPr defTabSz="914400">
              <a:spcAft>
                <a:spcPts val="600"/>
              </a:spcAft>
              <a:defRPr/>
            </a:pPr>
            <a:r>
              <a:rPr lang="en-US" b="1" kern="0" dirty="0">
                <a:solidFill>
                  <a:srgbClr val="007AC2"/>
                </a:solidFill>
                <a:latin typeface="Arial" charset="0"/>
                <a:ea typeface="Arial" charset="0"/>
                <a:cs typeface="Arial" charset="0"/>
              </a:rPr>
              <a:t>Mapping and Visualization</a:t>
            </a:r>
          </a:p>
          <a:p>
            <a:pPr marL="171450" indent="-171450" defTabSz="914400">
              <a:spcAft>
                <a:spcPts val="600"/>
              </a:spcAft>
              <a:buSzPct val="100000"/>
              <a:buBlip>
                <a:blip r:embed="rId2">
                  <a:extLst/>
                </a:blip>
              </a:buBlip>
              <a:defRPr/>
            </a:pPr>
            <a:r>
              <a:rPr lang="en-US" sz="1300" kern="0" dirty="0">
                <a:solidFill>
                  <a:srgbClr val="007AC2"/>
                </a:solidFill>
                <a:latin typeface="Arial" charset="0"/>
                <a:ea typeface="Arial" charset="0"/>
                <a:cs typeface="Arial" charset="0"/>
              </a:rPr>
              <a:t>Creating Maps and Visualizations with ArcGIS </a:t>
            </a:r>
            <a:r>
              <a:rPr lang="en-US" sz="1300" kern="0" dirty="0">
                <a:latin typeface="Arial" charset="0"/>
                <a:ea typeface="Arial" charset="0"/>
                <a:cs typeface="Arial" charset="0"/>
              </a:rPr>
              <a:t>(2 day class) How to visualize and communicate using maps – Estimated release June 2018</a:t>
            </a:r>
          </a:p>
        </p:txBody>
      </p:sp>
      <p:sp>
        <p:nvSpPr>
          <p:cNvPr id="12" name="Rectangle 11">
            <a:extLst>
              <a:ext uri="{FF2B5EF4-FFF2-40B4-BE49-F238E27FC236}">
                <a16:creationId xmlns:a16="http://schemas.microsoft.com/office/drawing/2014/main" id="{022C4520-5CEA-432D-988B-94AA0BCB01F4}"/>
              </a:ext>
            </a:extLst>
          </p:cNvPr>
          <p:cNvSpPr/>
          <p:nvPr/>
        </p:nvSpPr>
        <p:spPr>
          <a:xfrm>
            <a:off x="6473880" y="2082945"/>
            <a:ext cx="4330526" cy="1154162"/>
          </a:xfrm>
          <a:prstGeom prst="rect">
            <a:avLst/>
          </a:prstGeom>
          <a:noFill/>
        </p:spPr>
        <p:txBody>
          <a:bodyPr wrap="square" lIns="0" tIns="0" rIns="0" bIns="0" anchor="t" anchorCtr="0">
            <a:spAutoFit/>
          </a:bodyPr>
          <a:lstStyle/>
          <a:p>
            <a:pPr defTabSz="914400">
              <a:spcAft>
                <a:spcPts val="600"/>
              </a:spcAft>
              <a:defRPr/>
            </a:pPr>
            <a:r>
              <a:rPr lang="en-US" b="1" kern="0" dirty="0">
                <a:solidFill>
                  <a:srgbClr val="007AC2"/>
                </a:solidFill>
                <a:latin typeface="Arial" charset="0"/>
                <a:ea typeface="Arial" charset="0"/>
                <a:cs typeface="Arial" charset="0"/>
              </a:rPr>
              <a:t>Script and Automate</a:t>
            </a:r>
          </a:p>
          <a:p>
            <a:pPr marL="171450" indent="-171450" defTabSz="914400">
              <a:spcAft>
                <a:spcPts val="600"/>
              </a:spcAft>
              <a:buSzPct val="100000"/>
              <a:buBlip>
                <a:blip r:embed="rId2">
                  <a:extLst/>
                </a:blip>
              </a:buBlip>
              <a:defRPr/>
            </a:pPr>
            <a:r>
              <a:rPr lang="en-US" sz="1300" kern="0" dirty="0">
                <a:solidFill>
                  <a:srgbClr val="007AC2"/>
                </a:solidFill>
                <a:latin typeface="Arial" charset="0"/>
                <a:ea typeface="Arial" charset="0"/>
                <a:cs typeface="Arial" charset="0"/>
              </a:rPr>
              <a:t>Creating Python Scripts for ArcGIS  </a:t>
            </a:r>
            <a:r>
              <a:rPr lang="en-US" sz="1300" kern="0" dirty="0">
                <a:latin typeface="Arial" charset="0"/>
                <a:ea typeface="Arial" charset="0"/>
                <a:cs typeface="Arial" charset="0"/>
              </a:rPr>
              <a:t>(3 day class)</a:t>
            </a:r>
            <a:r>
              <a:rPr lang="en-US" sz="1300" kern="0" dirty="0">
                <a:solidFill>
                  <a:srgbClr val="007AC2"/>
                </a:solidFill>
                <a:latin typeface="Arial" charset="0"/>
                <a:ea typeface="Arial" charset="0"/>
                <a:cs typeface="Arial" charset="0"/>
              </a:rPr>
              <a:t> </a:t>
            </a:r>
            <a:r>
              <a:rPr lang="en-US" sz="1300" kern="0" dirty="0">
                <a:latin typeface="Arial" charset="0"/>
                <a:ea typeface="Arial" charset="0"/>
                <a:cs typeface="Arial" charset="0"/>
              </a:rPr>
              <a:t>Run Scripts in ArcGIS Pro 2.1 and Integrated Development Environment – cover task automation and sharing across the enterprise – Estimated release July 2018</a:t>
            </a:r>
          </a:p>
        </p:txBody>
      </p:sp>
      <p:sp>
        <p:nvSpPr>
          <p:cNvPr id="13" name="Rectangle 12">
            <a:extLst>
              <a:ext uri="{FF2B5EF4-FFF2-40B4-BE49-F238E27FC236}">
                <a16:creationId xmlns:a16="http://schemas.microsoft.com/office/drawing/2014/main" id="{8FF854F4-FF72-4DB3-A02F-3B784EEF922D}"/>
              </a:ext>
            </a:extLst>
          </p:cNvPr>
          <p:cNvSpPr/>
          <p:nvPr/>
        </p:nvSpPr>
        <p:spPr>
          <a:xfrm>
            <a:off x="6473880" y="3420205"/>
            <a:ext cx="4330526" cy="1354217"/>
          </a:xfrm>
          <a:prstGeom prst="rect">
            <a:avLst/>
          </a:prstGeom>
          <a:noFill/>
        </p:spPr>
        <p:txBody>
          <a:bodyPr wrap="square" lIns="0" tIns="0" rIns="0" bIns="0" anchor="t" anchorCtr="0">
            <a:spAutoFit/>
          </a:bodyPr>
          <a:lstStyle/>
          <a:p>
            <a:pPr defTabSz="914400">
              <a:spcAft>
                <a:spcPts val="600"/>
              </a:spcAft>
              <a:defRPr/>
            </a:pPr>
            <a:r>
              <a:rPr lang="en-US" b="1" kern="0" dirty="0">
                <a:solidFill>
                  <a:srgbClr val="007AC2"/>
                </a:solidFill>
                <a:latin typeface="Arial" charset="0"/>
                <a:ea typeface="Arial" charset="0"/>
                <a:cs typeface="Arial" charset="0"/>
              </a:rPr>
              <a:t>Utility Network</a:t>
            </a:r>
          </a:p>
          <a:p>
            <a:pPr marL="171450" indent="-171450" defTabSz="914400">
              <a:spcAft>
                <a:spcPts val="600"/>
              </a:spcAft>
              <a:buSzPct val="100000"/>
              <a:buBlip>
                <a:blip r:embed="rId2">
                  <a:extLst/>
                </a:blip>
              </a:buBlip>
              <a:defRPr/>
            </a:pPr>
            <a:r>
              <a:rPr lang="en-US" sz="1300" kern="0" dirty="0">
                <a:solidFill>
                  <a:srgbClr val="007AC2"/>
                </a:solidFill>
                <a:latin typeface="Arial" charset="0"/>
                <a:ea typeface="Arial" charset="0"/>
                <a:cs typeface="Arial" charset="0"/>
              </a:rPr>
              <a:t>Creating and Managing Utility Networks with ArcGIS </a:t>
            </a:r>
            <a:r>
              <a:rPr lang="en-US" sz="1300" kern="0" dirty="0">
                <a:latin typeface="Arial" charset="0"/>
                <a:ea typeface="Arial" charset="0"/>
                <a:cs typeface="Arial" charset="0"/>
              </a:rPr>
              <a:t>(2 day class) Based on ArcGIS Enterprise 10.6.1 and ArcGIS Pro 2.2. -  Focus on water, gas, electric, telecom, sewer, storm water, and other utilities. Modern Utility Network – Estimated release October 2018</a:t>
            </a:r>
          </a:p>
        </p:txBody>
      </p:sp>
    </p:spTree>
    <p:extLst>
      <p:ext uri="{BB962C8B-B14F-4D97-AF65-F5344CB8AC3E}">
        <p14:creationId xmlns:p14="http://schemas.microsoft.com/office/powerpoint/2010/main" val="255529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1BC99E-60AA-46EA-9A7F-6D68B1B036D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00010743"/>
      </p:ext>
    </p:extLst>
  </p:cSld>
  <p:clrMapOvr>
    <a:masterClrMapping/>
  </p:clrMapOvr>
  <mc:AlternateContent xmlns:mc="http://schemas.openxmlformats.org/markup-compatibility/2006">
    <mc:Choice xmlns:p14="http://schemas.microsoft.com/office/powerpoint/2010/main" Requires="p14">
      <p:transition spd="slow" p14:dur="21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7963" y="3388166"/>
            <a:ext cx="7316952" cy="305440"/>
          </a:xfrm>
          <a:custGeom>
            <a:avLst/>
            <a:gdLst>
              <a:gd name="connsiteX0" fmla="*/ 0 w 7316952"/>
              <a:gd name="connsiteY0" fmla="*/ 0 h 296288"/>
              <a:gd name="connsiteX1" fmla="*/ 7316952 w 7316952"/>
              <a:gd name="connsiteY1" fmla="*/ 0 h 296288"/>
              <a:gd name="connsiteX2" fmla="*/ 7316952 w 7316952"/>
              <a:gd name="connsiteY2" fmla="*/ 296288 h 296288"/>
              <a:gd name="connsiteX3" fmla="*/ 0 w 7316952"/>
              <a:gd name="connsiteY3" fmla="*/ 296288 h 296288"/>
              <a:gd name="connsiteX4" fmla="*/ 0 w 7316952"/>
              <a:gd name="connsiteY4" fmla="*/ 0 h 296288"/>
              <a:gd name="connsiteX0" fmla="*/ 0 w 7316952"/>
              <a:gd name="connsiteY0" fmla="*/ 0 h 296288"/>
              <a:gd name="connsiteX1" fmla="*/ 7316952 w 7316952"/>
              <a:gd name="connsiteY1" fmla="*/ 0 h 296288"/>
              <a:gd name="connsiteX2" fmla="*/ 7316952 w 7316952"/>
              <a:gd name="connsiteY2" fmla="*/ 296288 h 296288"/>
              <a:gd name="connsiteX3" fmla="*/ 3266151 w 7316952"/>
              <a:gd name="connsiteY3" fmla="*/ 294658 h 296288"/>
              <a:gd name="connsiteX4" fmla="*/ 0 w 7316952"/>
              <a:gd name="connsiteY4" fmla="*/ 296288 h 296288"/>
              <a:gd name="connsiteX5" fmla="*/ 0 w 7316952"/>
              <a:gd name="connsiteY5" fmla="*/ 0 h 296288"/>
              <a:gd name="connsiteX0" fmla="*/ 3266151 w 7316952"/>
              <a:gd name="connsiteY0" fmla="*/ 294658 h 386098"/>
              <a:gd name="connsiteX1" fmla="*/ 0 w 7316952"/>
              <a:gd name="connsiteY1" fmla="*/ 296288 h 386098"/>
              <a:gd name="connsiteX2" fmla="*/ 0 w 7316952"/>
              <a:gd name="connsiteY2" fmla="*/ 0 h 386098"/>
              <a:gd name="connsiteX3" fmla="*/ 7316952 w 7316952"/>
              <a:gd name="connsiteY3" fmla="*/ 0 h 386098"/>
              <a:gd name="connsiteX4" fmla="*/ 7316952 w 7316952"/>
              <a:gd name="connsiteY4" fmla="*/ 296288 h 386098"/>
              <a:gd name="connsiteX5" fmla="*/ 3357591 w 7316952"/>
              <a:gd name="connsiteY5" fmla="*/ 386098 h 386098"/>
              <a:gd name="connsiteX0" fmla="*/ 3266151 w 7316952"/>
              <a:gd name="connsiteY0" fmla="*/ 294658 h 296288"/>
              <a:gd name="connsiteX1" fmla="*/ 0 w 7316952"/>
              <a:gd name="connsiteY1" fmla="*/ 296288 h 296288"/>
              <a:gd name="connsiteX2" fmla="*/ 0 w 7316952"/>
              <a:gd name="connsiteY2" fmla="*/ 0 h 296288"/>
              <a:gd name="connsiteX3" fmla="*/ 7316952 w 7316952"/>
              <a:gd name="connsiteY3" fmla="*/ 0 h 296288"/>
              <a:gd name="connsiteX4" fmla="*/ 7316952 w 7316952"/>
              <a:gd name="connsiteY4" fmla="*/ 296288 h 296288"/>
              <a:gd name="connsiteX0" fmla="*/ 0 w 7316952"/>
              <a:gd name="connsiteY0" fmla="*/ 296288 h 296288"/>
              <a:gd name="connsiteX1" fmla="*/ 0 w 7316952"/>
              <a:gd name="connsiteY1" fmla="*/ 0 h 296288"/>
              <a:gd name="connsiteX2" fmla="*/ 7316952 w 7316952"/>
              <a:gd name="connsiteY2" fmla="*/ 0 h 296288"/>
              <a:gd name="connsiteX3" fmla="*/ 7316952 w 7316952"/>
              <a:gd name="connsiteY3" fmla="*/ 296288 h 296288"/>
            </a:gdLst>
            <a:ahLst/>
            <a:cxnLst>
              <a:cxn ang="0">
                <a:pos x="connsiteX0" y="connsiteY0"/>
              </a:cxn>
              <a:cxn ang="0">
                <a:pos x="connsiteX1" y="connsiteY1"/>
              </a:cxn>
              <a:cxn ang="0">
                <a:pos x="connsiteX2" y="connsiteY2"/>
              </a:cxn>
              <a:cxn ang="0">
                <a:pos x="connsiteX3" y="connsiteY3"/>
              </a:cxn>
            </a:cxnLst>
            <a:rect l="l" t="t" r="r" b="b"/>
            <a:pathLst>
              <a:path w="7316952" h="296288">
                <a:moveTo>
                  <a:pt x="0" y="296288"/>
                </a:moveTo>
                <a:lnTo>
                  <a:pt x="0" y="0"/>
                </a:lnTo>
                <a:lnTo>
                  <a:pt x="7316952" y="0"/>
                </a:lnTo>
                <a:lnTo>
                  <a:pt x="7316952" y="296288"/>
                </a:lnTo>
              </a:path>
            </a:pathLst>
          </a:custGeom>
          <a:noFill/>
          <a:ln w="6350" cap="flat" cmpd="sng" algn="ctr">
            <a:solidFill>
              <a:srgbClr val="767171"/>
            </a:solidFill>
            <a:prstDash val="dash"/>
            <a:miter lim="800000"/>
          </a:ln>
          <a:effectLst/>
        </p:spPr>
        <p:txBody>
          <a:bodyPr rtlCol="0" anchor="ctr"/>
          <a:lstStyle/>
          <a:p>
            <a:pPr algn="ctr" defTabSz="914400"/>
            <a:endParaRPr lang="en-US">
              <a:solidFill>
                <a:srgbClr val="000000"/>
              </a:solidFill>
              <a:latin typeface="Arial"/>
              <a:ea typeface="ＭＳ Ｐゴシック"/>
            </a:endParaRPr>
          </a:p>
        </p:txBody>
      </p:sp>
      <p:cxnSp>
        <p:nvCxnSpPr>
          <p:cNvPr id="117" name="Straight Connector 116"/>
          <p:cNvCxnSpPr/>
          <p:nvPr/>
        </p:nvCxnSpPr>
        <p:spPr>
          <a:xfrm>
            <a:off x="4876029" y="3397316"/>
            <a:ext cx="0" cy="280170"/>
          </a:xfrm>
          <a:prstGeom prst="line">
            <a:avLst/>
          </a:prstGeom>
          <a:noFill/>
          <a:ln w="6350" cap="flat" cmpd="sng" algn="ctr">
            <a:solidFill>
              <a:srgbClr val="767171"/>
            </a:solidFill>
            <a:prstDash val="dash"/>
            <a:miter lim="800000"/>
          </a:ln>
          <a:effectLst/>
        </p:spPr>
      </p:cxnSp>
      <p:cxnSp>
        <p:nvCxnSpPr>
          <p:cNvPr id="120" name="Straight Connector 119"/>
          <p:cNvCxnSpPr/>
          <p:nvPr/>
        </p:nvCxnSpPr>
        <p:spPr>
          <a:xfrm>
            <a:off x="7311752" y="3397316"/>
            <a:ext cx="0" cy="280170"/>
          </a:xfrm>
          <a:prstGeom prst="line">
            <a:avLst/>
          </a:prstGeom>
          <a:noFill/>
          <a:ln w="6350" cap="flat" cmpd="sng" algn="ctr">
            <a:solidFill>
              <a:srgbClr val="767171"/>
            </a:solidFill>
            <a:prstDash val="dash"/>
            <a:miter lim="800000"/>
          </a:ln>
          <a:effectLst/>
        </p:spPr>
      </p:cxnSp>
      <p:grpSp>
        <p:nvGrpSpPr>
          <p:cNvPr id="329" name="Group 328"/>
          <p:cNvGrpSpPr>
            <a:grpSpLocks noChangeAspect="1"/>
          </p:cNvGrpSpPr>
          <p:nvPr/>
        </p:nvGrpSpPr>
        <p:grpSpPr>
          <a:xfrm>
            <a:off x="1843603" y="3693606"/>
            <a:ext cx="1188720" cy="1373629"/>
            <a:chOff x="710204" y="2873865"/>
            <a:chExt cx="1181994" cy="1371112"/>
          </a:xfrm>
        </p:grpSpPr>
        <p:sp>
          <p:nvSpPr>
            <p:cNvPr id="330" name="Hexagon 329"/>
            <p:cNvSpPr>
              <a:spLocks noChangeAspect="1"/>
            </p:cNvSpPr>
            <p:nvPr/>
          </p:nvSpPr>
          <p:spPr>
            <a:xfrm rot="5400000">
              <a:off x="664780" y="3010781"/>
              <a:ext cx="1272842" cy="1097280"/>
            </a:xfrm>
            <a:prstGeom prst="hexagon">
              <a:avLst/>
            </a:prstGeom>
            <a:noFill/>
            <a:ln w="6350" cap="flat" cmpd="sng" algn="ctr">
              <a:solidFill>
                <a:srgbClr val="4F4373"/>
              </a:solidFill>
              <a:prstDash val="dash"/>
              <a:miter lim="800000"/>
            </a:ln>
            <a:effectLst/>
          </p:spPr>
          <p:txBody>
            <a:bodyPr rtlCol="0" anchor="ctr"/>
            <a:lstStyle/>
            <a:p>
              <a:pPr algn="ctr" defTabSz="914400">
                <a:defRPr/>
              </a:pPr>
              <a:endParaRPr lang="en-US" sz="2400" kern="0" dirty="0">
                <a:solidFill>
                  <a:srgbClr val="FFFFFF"/>
                </a:solidFill>
                <a:latin typeface="Arial"/>
                <a:ea typeface="ＭＳ Ｐゴシック"/>
                <a:cs typeface="ＭＳ Ｐゴシック"/>
              </a:endParaRPr>
            </a:p>
          </p:txBody>
        </p:sp>
        <p:sp>
          <p:nvSpPr>
            <p:cNvPr id="331" name="Hexagon 330"/>
            <p:cNvSpPr/>
            <p:nvPr/>
          </p:nvSpPr>
          <p:spPr>
            <a:xfrm rot="5400000">
              <a:off x="703496" y="3044157"/>
              <a:ext cx="1195410" cy="1030529"/>
            </a:xfrm>
            <a:prstGeom prst="hexagon">
              <a:avLst/>
            </a:prstGeom>
            <a:solidFill>
              <a:srgbClr val="4F4373"/>
            </a:solidFill>
            <a:ln w="12700" cap="flat" cmpd="sng" algn="ctr">
              <a:noFill/>
              <a:prstDash val="solid"/>
              <a:miter lim="800000"/>
            </a:ln>
            <a:effectLst/>
          </p:spPr>
          <p:txBody>
            <a:bodyPr rtlCol="0" anchor="ctr"/>
            <a:lstStyle/>
            <a:p>
              <a:pPr algn="ctr" defTabSz="914400">
                <a:defRPr/>
              </a:pPr>
              <a:endParaRPr lang="en-US" sz="2400" kern="0" dirty="0">
                <a:solidFill>
                  <a:srgbClr val="FFFFFF"/>
                </a:solidFill>
                <a:latin typeface="Arial"/>
                <a:ea typeface="ＭＳ Ｐゴシック"/>
                <a:cs typeface="ＭＳ Ｐゴシック"/>
              </a:endParaRPr>
            </a:p>
          </p:txBody>
        </p:sp>
        <p:sp>
          <p:nvSpPr>
            <p:cNvPr id="332" name="Hexagon 331"/>
            <p:cNvSpPr/>
            <p:nvPr/>
          </p:nvSpPr>
          <p:spPr>
            <a:xfrm rot="5400000">
              <a:off x="615645" y="2968424"/>
              <a:ext cx="1371112" cy="1181994"/>
            </a:xfrm>
            <a:prstGeom prst="hexagon">
              <a:avLst/>
            </a:prstGeom>
            <a:noFill/>
            <a:ln w="12700" cap="flat" cmpd="sng" algn="ctr">
              <a:solidFill>
                <a:srgbClr val="4F4373"/>
              </a:solidFill>
              <a:prstDash val="solid"/>
              <a:miter lim="800000"/>
            </a:ln>
            <a:effectLst/>
          </p:spPr>
          <p:txBody>
            <a:bodyPr rtlCol="0" anchor="ctr"/>
            <a:lstStyle/>
            <a:p>
              <a:pPr algn="ctr" defTabSz="914400">
                <a:defRPr/>
              </a:pPr>
              <a:endParaRPr lang="en-US" sz="2400" kern="0" dirty="0">
                <a:solidFill>
                  <a:srgbClr val="FFFFFF"/>
                </a:solidFill>
                <a:latin typeface="Arial"/>
                <a:ea typeface="ＭＳ Ｐゴシック"/>
                <a:cs typeface="ＭＳ Ｐゴシック"/>
              </a:endParaRPr>
            </a:p>
          </p:txBody>
        </p:sp>
        <p:sp>
          <p:nvSpPr>
            <p:cNvPr id="333" name="Rectangle 332"/>
            <p:cNvSpPr/>
            <p:nvPr/>
          </p:nvSpPr>
          <p:spPr>
            <a:xfrm>
              <a:off x="785936" y="3190770"/>
              <a:ext cx="1030531" cy="737310"/>
            </a:xfrm>
            <a:prstGeom prst="rect">
              <a:avLst/>
            </a:prstGeom>
          </p:spPr>
          <p:txBody>
            <a:bodyPr wrap="square" lIns="0" tIns="0" rIns="0" bIns="0" anchor="ctr" anchorCtr="0">
              <a:spAutoFit/>
            </a:bodyPr>
            <a:lstStyle/>
            <a:p>
              <a:pPr algn="ctr" defTabSz="914400">
                <a:defRPr/>
              </a:pPr>
              <a:r>
                <a:rPr lang="en-US" sz="1200" b="1" kern="0" dirty="0">
                  <a:solidFill>
                    <a:srgbClr val="FFFFFF"/>
                  </a:solidFill>
                  <a:latin typeface="Arial" charset="0"/>
                  <a:ea typeface="Arial" charset="0"/>
                  <a:cs typeface="Arial" charset="0"/>
                </a:rPr>
                <a:t>Data </a:t>
              </a:r>
            </a:p>
            <a:p>
              <a:pPr algn="ctr" defTabSz="914400">
                <a:defRPr/>
              </a:pPr>
              <a:r>
                <a:rPr lang="en-US" sz="1200" b="1" kern="0" dirty="0">
                  <a:solidFill>
                    <a:srgbClr val="FFFFFF"/>
                  </a:solidFill>
                  <a:latin typeface="Arial" charset="0"/>
                  <a:ea typeface="Arial" charset="0"/>
                  <a:cs typeface="Arial" charset="0"/>
                </a:rPr>
                <a:t>Collection and Management</a:t>
              </a:r>
            </a:p>
          </p:txBody>
        </p:sp>
      </p:grpSp>
      <p:grpSp>
        <p:nvGrpSpPr>
          <p:cNvPr id="373" name="Group 372"/>
          <p:cNvGrpSpPr>
            <a:grpSpLocks noChangeAspect="1"/>
          </p:cNvGrpSpPr>
          <p:nvPr/>
        </p:nvGrpSpPr>
        <p:grpSpPr>
          <a:xfrm>
            <a:off x="3064704" y="4779676"/>
            <a:ext cx="1186964" cy="1371600"/>
            <a:chOff x="710204" y="2873865"/>
            <a:chExt cx="1181994" cy="1371112"/>
          </a:xfrm>
        </p:grpSpPr>
        <p:sp>
          <p:nvSpPr>
            <p:cNvPr id="374" name="Hexagon 373"/>
            <p:cNvSpPr>
              <a:spLocks noChangeAspect="1"/>
            </p:cNvSpPr>
            <p:nvPr/>
          </p:nvSpPr>
          <p:spPr>
            <a:xfrm rot="5400000">
              <a:off x="664780" y="3010781"/>
              <a:ext cx="1272842" cy="1097280"/>
            </a:xfrm>
            <a:prstGeom prst="hexagon">
              <a:avLst/>
            </a:prstGeom>
            <a:noFill/>
            <a:ln w="6350" cap="flat" cmpd="sng" algn="ctr">
              <a:solidFill>
                <a:srgbClr val="295E2F"/>
              </a:solidFill>
              <a:prstDash val="dash"/>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375" name="Hexagon 374"/>
            <p:cNvSpPr/>
            <p:nvPr/>
          </p:nvSpPr>
          <p:spPr>
            <a:xfrm rot="5400000">
              <a:off x="703496" y="3044157"/>
              <a:ext cx="1195410" cy="1030529"/>
            </a:xfrm>
            <a:prstGeom prst="hexagon">
              <a:avLst/>
            </a:prstGeom>
            <a:solidFill>
              <a:srgbClr val="295E2F"/>
            </a:solidFill>
            <a:ln w="12700" cap="flat" cmpd="sng" algn="ctr">
              <a:noFill/>
              <a:prstDash val="solid"/>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376" name="Hexagon 375"/>
            <p:cNvSpPr/>
            <p:nvPr/>
          </p:nvSpPr>
          <p:spPr>
            <a:xfrm rot="5400000">
              <a:off x="615645" y="2968424"/>
              <a:ext cx="1371112" cy="1181994"/>
            </a:xfrm>
            <a:prstGeom prst="hexagon">
              <a:avLst/>
            </a:prstGeom>
            <a:noFill/>
            <a:ln w="12700" cap="flat" cmpd="sng" algn="ctr">
              <a:solidFill>
                <a:srgbClr val="295E2F"/>
              </a:solidFill>
              <a:prstDash val="solid"/>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377" name="Rectangle 376"/>
            <p:cNvSpPr/>
            <p:nvPr/>
          </p:nvSpPr>
          <p:spPr>
            <a:xfrm>
              <a:off x="782542" y="3374823"/>
              <a:ext cx="1033924" cy="369201"/>
            </a:xfrm>
            <a:prstGeom prst="rect">
              <a:avLst/>
            </a:prstGeom>
          </p:spPr>
          <p:txBody>
            <a:bodyPr wrap="square" lIns="0" tIns="0" rIns="0" bIns="0" anchor="ctr" anchorCtr="0">
              <a:spAutoFit/>
            </a:bodyPr>
            <a:lstStyle/>
            <a:p>
              <a:pPr algn="ctr" defTabSz="914400">
                <a:defRPr/>
              </a:pPr>
              <a:r>
                <a:rPr lang="en-US" sz="1200" b="1" kern="0" dirty="0">
                  <a:solidFill>
                    <a:srgbClr val="FFFFFF"/>
                  </a:solidFill>
                  <a:latin typeface="Arial" charset="0"/>
                  <a:ea typeface="Arial" charset="0"/>
                  <a:cs typeface="Arial" charset="0"/>
                </a:rPr>
                <a:t>Spatial Analytics</a:t>
              </a:r>
            </a:p>
          </p:txBody>
        </p:sp>
      </p:grpSp>
      <p:grpSp>
        <p:nvGrpSpPr>
          <p:cNvPr id="378" name="Group 377"/>
          <p:cNvGrpSpPr>
            <a:grpSpLocks noChangeAspect="1"/>
          </p:cNvGrpSpPr>
          <p:nvPr/>
        </p:nvGrpSpPr>
        <p:grpSpPr>
          <a:xfrm>
            <a:off x="4284050" y="3693605"/>
            <a:ext cx="1186965" cy="1371600"/>
            <a:chOff x="710201" y="2873865"/>
            <a:chExt cx="1181997" cy="1371112"/>
          </a:xfrm>
        </p:grpSpPr>
        <p:sp>
          <p:nvSpPr>
            <p:cNvPr id="379" name="Hexagon 378"/>
            <p:cNvSpPr>
              <a:spLocks noChangeAspect="1"/>
            </p:cNvSpPr>
            <p:nvPr/>
          </p:nvSpPr>
          <p:spPr>
            <a:xfrm rot="5400000">
              <a:off x="664780" y="3010781"/>
              <a:ext cx="1272842" cy="1097280"/>
            </a:xfrm>
            <a:prstGeom prst="hexagon">
              <a:avLst/>
            </a:prstGeom>
            <a:noFill/>
            <a:ln w="6350" cap="flat" cmpd="sng" algn="ctr">
              <a:solidFill>
                <a:srgbClr val="734E22"/>
              </a:solidFill>
              <a:prstDash val="dash"/>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380" name="Hexagon 379"/>
            <p:cNvSpPr/>
            <p:nvPr/>
          </p:nvSpPr>
          <p:spPr>
            <a:xfrm rot="5400000">
              <a:off x="703496" y="3044157"/>
              <a:ext cx="1195410" cy="1030529"/>
            </a:xfrm>
            <a:prstGeom prst="hexagon">
              <a:avLst/>
            </a:prstGeom>
            <a:solidFill>
              <a:srgbClr val="734E22"/>
            </a:solidFill>
            <a:ln w="12700" cap="flat" cmpd="sng" algn="ctr">
              <a:noFill/>
              <a:prstDash val="solid"/>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381" name="Hexagon 380"/>
            <p:cNvSpPr/>
            <p:nvPr/>
          </p:nvSpPr>
          <p:spPr>
            <a:xfrm rot="5400000">
              <a:off x="615645" y="2968424"/>
              <a:ext cx="1371112" cy="1181994"/>
            </a:xfrm>
            <a:prstGeom prst="hexagon">
              <a:avLst/>
            </a:prstGeom>
            <a:noFill/>
            <a:ln w="12700" cap="flat" cmpd="sng" algn="ctr">
              <a:solidFill>
                <a:srgbClr val="734E22"/>
              </a:solidFill>
              <a:prstDash val="solid"/>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382" name="Rectangle 381"/>
            <p:cNvSpPr/>
            <p:nvPr/>
          </p:nvSpPr>
          <p:spPr>
            <a:xfrm>
              <a:off x="710201" y="3282526"/>
              <a:ext cx="1181995" cy="553801"/>
            </a:xfrm>
            <a:prstGeom prst="rect">
              <a:avLst/>
            </a:prstGeom>
          </p:spPr>
          <p:txBody>
            <a:bodyPr wrap="square" lIns="0" tIns="0" rIns="0" bIns="0" anchor="ctr" anchorCtr="0">
              <a:spAutoFit/>
            </a:bodyPr>
            <a:lstStyle/>
            <a:p>
              <a:pPr algn="ctr" defTabSz="914400">
                <a:defRPr/>
              </a:pPr>
              <a:r>
                <a:rPr lang="en-US" sz="1200" b="1" kern="0" dirty="0">
                  <a:solidFill>
                    <a:srgbClr val="FFFFFF"/>
                  </a:solidFill>
                  <a:latin typeface="Arial" charset="0"/>
                  <a:ea typeface="Arial" charset="0"/>
                  <a:cs typeface="Arial" charset="0"/>
                </a:rPr>
                <a:t>Mapping </a:t>
              </a:r>
            </a:p>
            <a:p>
              <a:pPr algn="ctr" defTabSz="914400">
                <a:defRPr/>
              </a:pPr>
              <a:r>
                <a:rPr lang="en-US" sz="1200" b="1" kern="0" dirty="0">
                  <a:solidFill>
                    <a:srgbClr val="FFFFFF"/>
                  </a:solidFill>
                  <a:latin typeface="Arial" charset="0"/>
                  <a:ea typeface="Arial" charset="0"/>
                  <a:cs typeface="Arial" charset="0"/>
                </a:rPr>
                <a:t>and Visualization</a:t>
              </a:r>
            </a:p>
          </p:txBody>
        </p:sp>
      </p:grpSp>
      <p:grpSp>
        <p:nvGrpSpPr>
          <p:cNvPr id="393" name="Group 392"/>
          <p:cNvGrpSpPr>
            <a:grpSpLocks noChangeAspect="1"/>
          </p:cNvGrpSpPr>
          <p:nvPr/>
        </p:nvGrpSpPr>
        <p:grpSpPr>
          <a:xfrm>
            <a:off x="5503396" y="4779676"/>
            <a:ext cx="1186967" cy="1371600"/>
            <a:chOff x="710200" y="2873865"/>
            <a:chExt cx="1181998" cy="1371112"/>
          </a:xfrm>
        </p:grpSpPr>
        <p:sp>
          <p:nvSpPr>
            <p:cNvPr id="394" name="Hexagon 393"/>
            <p:cNvSpPr>
              <a:spLocks noChangeAspect="1"/>
            </p:cNvSpPr>
            <p:nvPr/>
          </p:nvSpPr>
          <p:spPr>
            <a:xfrm rot="5400000">
              <a:off x="664780" y="3010781"/>
              <a:ext cx="1272842" cy="1097280"/>
            </a:xfrm>
            <a:prstGeom prst="hexagon">
              <a:avLst/>
            </a:prstGeom>
            <a:noFill/>
            <a:ln w="6350" cap="flat" cmpd="sng" algn="ctr">
              <a:solidFill>
                <a:srgbClr val="5A945A"/>
              </a:solidFill>
              <a:prstDash val="dash"/>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395" name="Hexagon 394"/>
            <p:cNvSpPr/>
            <p:nvPr/>
          </p:nvSpPr>
          <p:spPr>
            <a:xfrm rot="5400000">
              <a:off x="703496" y="3044157"/>
              <a:ext cx="1195410" cy="1030529"/>
            </a:xfrm>
            <a:prstGeom prst="hexagon">
              <a:avLst/>
            </a:prstGeom>
            <a:solidFill>
              <a:srgbClr val="5A945A"/>
            </a:solidFill>
            <a:ln w="12700" cap="flat" cmpd="sng" algn="ctr">
              <a:noFill/>
              <a:prstDash val="solid"/>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396" name="Hexagon 395"/>
            <p:cNvSpPr/>
            <p:nvPr/>
          </p:nvSpPr>
          <p:spPr>
            <a:xfrm rot="5400000">
              <a:off x="615645" y="2968424"/>
              <a:ext cx="1371112" cy="1181994"/>
            </a:xfrm>
            <a:prstGeom prst="hexagon">
              <a:avLst/>
            </a:prstGeom>
            <a:noFill/>
            <a:ln w="12700" cap="flat" cmpd="sng" algn="ctr">
              <a:solidFill>
                <a:srgbClr val="5A945A"/>
              </a:solidFill>
              <a:prstDash val="solid"/>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397" name="Rectangle 396"/>
            <p:cNvSpPr/>
            <p:nvPr/>
          </p:nvSpPr>
          <p:spPr>
            <a:xfrm>
              <a:off x="710200" y="3282526"/>
              <a:ext cx="1181997" cy="553801"/>
            </a:xfrm>
            <a:prstGeom prst="rect">
              <a:avLst/>
            </a:prstGeom>
          </p:spPr>
          <p:txBody>
            <a:bodyPr wrap="square" lIns="0" tIns="0" rIns="0" bIns="0" anchor="ctr" anchorCtr="0">
              <a:spAutoFit/>
            </a:bodyPr>
            <a:lstStyle/>
            <a:p>
              <a:pPr algn="ctr" defTabSz="914400">
                <a:defRPr/>
              </a:pPr>
              <a:r>
                <a:rPr lang="en-US" sz="1200" b="1" kern="0" dirty="0">
                  <a:solidFill>
                    <a:srgbClr val="FFFFFF"/>
                  </a:solidFill>
                  <a:latin typeface="Arial" charset="0"/>
                  <a:ea typeface="Arial" charset="0"/>
                  <a:cs typeface="Arial" charset="0"/>
                </a:rPr>
                <a:t>Collaboration and</a:t>
              </a:r>
              <a:br>
                <a:rPr lang="en-US" sz="1200" b="1" kern="0" dirty="0">
                  <a:solidFill>
                    <a:srgbClr val="FFFFFF"/>
                  </a:solidFill>
                  <a:latin typeface="Arial" charset="0"/>
                  <a:ea typeface="Arial" charset="0"/>
                  <a:cs typeface="Arial" charset="0"/>
                </a:rPr>
              </a:br>
              <a:r>
                <a:rPr lang="en-US" sz="1200" b="1" kern="0" dirty="0">
                  <a:solidFill>
                    <a:srgbClr val="FFFFFF"/>
                  </a:solidFill>
                  <a:latin typeface="Arial" charset="0"/>
                  <a:ea typeface="Arial" charset="0"/>
                  <a:cs typeface="Arial" charset="0"/>
                </a:rPr>
                <a:t>Sharing</a:t>
              </a:r>
            </a:p>
          </p:txBody>
        </p:sp>
      </p:grpSp>
      <p:grpSp>
        <p:nvGrpSpPr>
          <p:cNvPr id="398" name="Group 397"/>
          <p:cNvGrpSpPr>
            <a:grpSpLocks noChangeAspect="1"/>
          </p:cNvGrpSpPr>
          <p:nvPr/>
        </p:nvGrpSpPr>
        <p:grpSpPr>
          <a:xfrm>
            <a:off x="6722743" y="3693605"/>
            <a:ext cx="1186964" cy="1371600"/>
            <a:chOff x="710204" y="2873865"/>
            <a:chExt cx="1181994" cy="1371112"/>
          </a:xfrm>
        </p:grpSpPr>
        <p:sp>
          <p:nvSpPr>
            <p:cNvPr id="399" name="Hexagon 398"/>
            <p:cNvSpPr>
              <a:spLocks noChangeAspect="1"/>
            </p:cNvSpPr>
            <p:nvPr/>
          </p:nvSpPr>
          <p:spPr>
            <a:xfrm rot="5400000">
              <a:off x="664780" y="3010781"/>
              <a:ext cx="1272842" cy="1097280"/>
            </a:xfrm>
            <a:prstGeom prst="hexagon">
              <a:avLst/>
            </a:prstGeom>
            <a:noFill/>
            <a:ln w="6350" cap="flat" cmpd="sng" algn="ctr">
              <a:solidFill>
                <a:srgbClr val="A48E31"/>
              </a:solidFill>
              <a:prstDash val="dash"/>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400" name="Hexagon 399"/>
            <p:cNvSpPr/>
            <p:nvPr/>
          </p:nvSpPr>
          <p:spPr>
            <a:xfrm rot="5400000">
              <a:off x="703496" y="3044159"/>
              <a:ext cx="1195410" cy="1030529"/>
            </a:xfrm>
            <a:prstGeom prst="hexagon">
              <a:avLst/>
            </a:prstGeom>
            <a:solidFill>
              <a:srgbClr val="A48E31"/>
            </a:solidFill>
            <a:ln w="12700" cap="flat" cmpd="sng" algn="ctr">
              <a:noFill/>
              <a:prstDash val="solid"/>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401" name="Hexagon 400"/>
            <p:cNvSpPr/>
            <p:nvPr/>
          </p:nvSpPr>
          <p:spPr>
            <a:xfrm rot="5400000">
              <a:off x="615645" y="2968424"/>
              <a:ext cx="1371112" cy="1181994"/>
            </a:xfrm>
            <a:prstGeom prst="hexagon">
              <a:avLst/>
            </a:prstGeom>
            <a:noFill/>
            <a:ln w="12700" cap="flat" cmpd="sng" algn="ctr">
              <a:solidFill>
                <a:srgbClr val="A48E31"/>
              </a:solidFill>
              <a:prstDash val="solid"/>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402" name="Rectangle 401"/>
            <p:cNvSpPr/>
            <p:nvPr/>
          </p:nvSpPr>
          <p:spPr>
            <a:xfrm>
              <a:off x="785936" y="3282525"/>
              <a:ext cx="1030530" cy="553801"/>
            </a:xfrm>
            <a:prstGeom prst="rect">
              <a:avLst/>
            </a:prstGeom>
          </p:spPr>
          <p:txBody>
            <a:bodyPr wrap="square" lIns="0" tIns="0" rIns="0" bIns="0" anchor="ctr" anchorCtr="0">
              <a:spAutoFit/>
            </a:bodyPr>
            <a:lstStyle/>
            <a:p>
              <a:pPr algn="ctr" defTabSz="914400">
                <a:defRPr/>
              </a:pPr>
              <a:r>
                <a:rPr lang="en-US" sz="1200" b="1" kern="0" dirty="0">
                  <a:solidFill>
                    <a:srgbClr val="FFFFFF"/>
                  </a:solidFill>
                  <a:latin typeface="Arial" charset="0"/>
                  <a:ea typeface="Arial" charset="0"/>
                  <a:cs typeface="Arial" charset="0"/>
                </a:rPr>
                <a:t>Imagery and Remote Sensing</a:t>
              </a:r>
            </a:p>
          </p:txBody>
        </p:sp>
      </p:grpSp>
      <p:grpSp>
        <p:nvGrpSpPr>
          <p:cNvPr id="383" name="Group 382"/>
          <p:cNvGrpSpPr>
            <a:grpSpLocks noChangeAspect="1"/>
          </p:cNvGrpSpPr>
          <p:nvPr/>
        </p:nvGrpSpPr>
        <p:grpSpPr>
          <a:xfrm>
            <a:off x="7942088" y="4779676"/>
            <a:ext cx="1186964" cy="1371600"/>
            <a:chOff x="710204" y="2873865"/>
            <a:chExt cx="1181994" cy="1371112"/>
          </a:xfrm>
        </p:grpSpPr>
        <p:sp>
          <p:nvSpPr>
            <p:cNvPr id="384" name="Hexagon 383"/>
            <p:cNvSpPr>
              <a:spLocks noChangeAspect="1"/>
            </p:cNvSpPr>
            <p:nvPr/>
          </p:nvSpPr>
          <p:spPr>
            <a:xfrm rot="5400000">
              <a:off x="664780" y="3010781"/>
              <a:ext cx="1272842" cy="1097280"/>
            </a:xfrm>
            <a:prstGeom prst="hexagon">
              <a:avLst/>
            </a:prstGeom>
            <a:noFill/>
            <a:ln w="6350" cap="flat" cmpd="sng" algn="ctr">
              <a:solidFill>
                <a:srgbClr val="8C2B1C"/>
              </a:solidFill>
              <a:prstDash val="dash"/>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385" name="Hexagon 384"/>
            <p:cNvSpPr/>
            <p:nvPr/>
          </p:nvSpPr>
          <p:spPr>
            <a:xfrm rot="5400000">
              <a:off x="703496" y="3044157"/>
              <a:ext cx="1195410" cy="1030529"/>
            </a:xfrm>
            <a:prstGeom prst="hexagon">
              <a:avLst/>
            </a:prstGeom>
            <a:solidFill>
              <a:srgbClr val="8C2B1C"/>
            </a:solidFill>
            <a:ln w="12700" cap="flat" cmpd="sng" algn="ctr">
              <a:noFill/>
              <a:prstDash val="solid"/>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386" name="Hexagon 385"/>
            <p:cNvSpPr/>
            <p:nvPr/>
          </p:nvSpPr>
          <p:spPr>
            <a:xfrm rot="5400000">
              <a:off x="615645" y="2968424"/>
              <a:ext cx="1371112" cy="1181994"/>
            </a:xfrm>
            <a:prstGeom prst="hexagon">
              <a:avLst/>
            </a:prstGeom>
            <a:noFill/>
            <a:ln w="12700" cap="flat" cmpd="sng" algn="ctr">
              <a:solidFill>
                <a:srgbClr val="8C2B1C"/>
              </a:solidFill>
              <a:prstDash val="solid"/>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387" name="Rectangle 386"/>
            <p:cNvSpPr/>
            <p:nvPr/>
          </p:nvSpPr>
          <p:spPr>
            <a:xfrm>
              <a:off x="785936" y="3436356"/>
              <a:ext cx="1030530" cy="246133"/>
            </a:xfrm>
            <a:prstGeom prst="rect">
              <a:avLst/>
            </a:prstGeom>
          </p:spPr>
          <p:txBody>
            <a:bodyPr wrap="square" lIns="0" tIns="0" rIns="0" bIns="0" anchor="ctr" anchorCtr="0">
              <a:spAutoFit/>
            </a:bodyPr>
            <a:lstStyle/>
            <a:p>
              <a:pPr algn="ctr" defTabSz="914400">
                <a:defRPr/>
              </a:pPr>
              <a:r>
                <a:rPr lang="en-US" sz="1600" b="1" kern="0" dirty="0">
                  <a:solidFill>
                    <a:srgbClr val="FFFFFF"/>
                  </a:solidFill>
                  <a:latin typeface="Arial" charset="0"/>
                  <a:ea typeface="Arial" charset="0"/>
                  <a:cs typeface="Arial" charset="0"/>
                </a:rPr>
                <a:t>3D GIS</a:t>
              </a:r>
            </a:p>
          </p:txBody>
        </p:sp>
      </p:grpSp>
      <p:grpSp>
        <p:nvGrpSpPr>
          <p:cNvPr id="59" name="Group 58"/>
          <p:cNvGrpSpPr>
            <a:grpSpLocks noChangeAspect="1"/>
          </p:cNvGrpSpPr>
          <p:nvPr/>
        </p:nvGrpSpPr>
        <p:grpSpPr>
          <a:xfrm>
            <a:off x="9161434" y="3693605"/>
            <a:ext cx="1186964" cy="1371600"/>
            <a:chOff x="710204" y="2873865"/>
            <a:chExt cx="1181994" cy="1371112"/>
          </a:xfrm>
        </p:grpSpPr>
        <p:sp>
          <p:nvSpPr>
            <p:cNvPr id="60" name="Hexagon 59"/>
            <p:cNvSpPr>
              <a:spLocks noChangeAspect="1"/>
            </p:cNvSpPr>
            <p:nvPr/>
          </p:nvSpPr>
          <p:spPr>
            <a:xfrm rot="5400000">
              <a:off x="664780" y="3010781"/>
              <a:ext cx="1272842" cy="1097280"/>
            </a:xfrm>
            <a:prstGeom prst="hexagon">
              <a:avLst/>
            </a:prstGeom>
            <a:noFill/>
            <a:ln w="6350" cap="flat" cmpd="sng" algn="ctr">
              <a:solidFill>
                <a:srgbClr val="E89D49"/>
              </a:solidFill>
              <a:prstDash val="dash"/>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61" name="Hexagon 60"/>
            <p:cNvSpPr/>
            <p:nvPr/>
          </p:nvSpPr>
          <p:spPr>
            <a:xfrm rot="5400000">
              <a:off x="703496" y="3044157"/>
              <a:ext cx="1195410" cy="1030529"/>
            </a:xfrm>
            <a:prstGeom prst="hexagon">
              <a:avLst/>
            </a:prstGeom>
            <a:solidFill>
              <a:srgbClr val="E89D49"/>
            </a:solidFill>
            <a:ln w="12700" cap="flat" cmpd="sng" algn="ctr">
              <a:noFill/>
              <a:prstDash val="solid"/>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62" name="Hexagon 61"/>
            <p:cNvSpPr/>
            <p:nvPr/>
          </p:nvSpPr>
          <p:spPr>
            <a:xfrm rot="5400000">
              <a:off x="615645" y="2968424"/>
              <a:ext cx="1371112" cy="1181994"/>
            </a:xfrm>
            <a:prstGeom prst="hexagon">
              <a:avLst/>
            </a:prstGeom>
            <a:noFill/>
            <a:ln w="12700" cap="flat" cmpd="sng" algn="ctr">
              <a:solidFill>
                <a:srgbClr val="E89D49"/>
              </a:solidFill>
              <a:prstDash val="solid"/>
              <a:miter lim="800000"/>
            </a:ln>
            <a:effectLst/>
          </p:spPr>
          <p:txBody>
            <a:bodyPr rtlCol="0" anchor="ctr"/>
            <a:lstStyle/>
            <a:p>
              <a:pPr algn="ctr" defTabSz="914400">
                <a:defRPr/>
              </a:pPr>
              <a:endParaRPr lang="en-US" sz="1050" kern="0" dirty="0">
                <a:solidFill>
                  <a:srgbClr val="FFFFFF"/>
                </a:solidFill>
                <a:latin typeface="Arial"/>
                <a:ea typeface="ＭＳ Ｐゴシック"/>
                <a:cs typeface="ＭＳ Ｐゴシック"/>
              </a:endParaRPr>
            </a:p>
          </p:txBody>
        </p:sp>
        <p:sp>
          <p:nvSpPr>
            <p:cNvPr id="63" name="Rectangle 62"/>
            <p:cNvSpPr/>
            <p:nvPr/>
          </p:nvSpPr>
          <p:spPr>
            <a:xfrm>
              <a:off x="785936" y="3374822"/>
              <a:ext cx="1030530" cy="369201"/>
            </a:xfrm>
            <a:prstGeom prst="rect">
              <a:avLst/>
            </a:prstGeom>
          </p:spPr>
          <p:txBody>
            <a:bodyPr wrap="square" lIns="0" tIns="0" rIns="0" bIns="0" anchor="ctr" anchorCtr="0">
              <a:spAutoFit/>
            </a:bodyPr>
            <a:lstStyle/>
            <a:p>
              <a:pPr algn="ctr" defTabSz="914400">
                <a:defRPr/>
              </a:pPr>
              <a:r>
                <a:rPr lang="en-US" sz="1200" b="1" kern="0" dirty="0">
                  <a:solidFill>
                    <a:srgbClr val="FFFFFF"/>
                  </a:solidFill>
                  <a:latin typeface="Arial" charset="0"/>
                  <a:ea typeface="Arial" charset="0"/>
                  <a:cs typeface="Arial" charset="0"/>
                </a:rPr>
                <a:t>Real-Time</a:t>
              </a:r>
            </a:p>
            <a:p>
              <a:pPr algn="ctr" defTabSz="914400">
                <a:defRPr/>
              </a:pPr>
              <a:r>
                <a:rPr lang="en-US" sz="1200" b="1" kern="0" dirty="0">
                  <a:solidFill>
                    <a:srgbClr val="FFFFFF"/>
                  </a:solidFill>
                  <a:latin typeface="Arial" charset="0"/>
                  <a:ea typeface="Arial" charset="0"/>
                  <a:cs typeface="Arial" charset="0"/>
                </a:rPr>
                <a:t>GIS</a:t>
              </a:r>
            </a:p>
          </p:txBody>
        </p:sp>
      </p:grpSp>
      <p:cxnSp>
        <p:nvCxnSpPr>
          <p:cNvPr id="15" name="Straight Connector 14"/>
          <p:cNvCxnSpPr>
            <a:stCxn id="123" idx="0"/>
            <a:endCxn id="396" idx="3"/>
          </p:cNvCxnSpPr>
          <p:nvPr/>
        </p:nvCxnSpPr>
        <p:spPr>
          <a:xfrm>
            <a:off x="6091429" y="3002133"/>
            <a:ext cx="5452" cy="1777544"/>
          </a:xfrm>
          <a:prstGeom prst="line">
            <a:avLst/>
          </a:prstGeom>
          <a:noFill/>
          <a:ln w="6350" cap="flat" cmpd="sng" algn="ctr">
            <a:solidFill>
              <a:srgbClr val="767171"/>
            </a:solidFill>
            <a:prstDash val="dash"/>
            <a:miter lim="800000"/>
          </a:ln>
          <a:effectLst/>
        </p:spPr>
      </p:cxnSp>
      <p:cxnSp>
        <p:nvCxnSpPr>
          <p:cNvPr id="21" name="Straight Connector 20"/>
          <p:cNvCxnSpPr>
            <a:stCxn id="376" idx="3"/>
            <a:endCxn id="175" idx="0"/>
          </p:cNvCxnSpPr>
          <p:nvPr/>
        </p:nvCxnSpPr>
        <p:spPr>
          <a:xfrm flipH="1" flipV="1">
            <a:off x="3647880" y="3002134"/>
            <a:ext cx="10306" cy="1777542"/>
          </a:xfrm>
          <a:prstGeom prst="line">
            <a:avLst/>
          </a:prstGeom>
          <a:noFill/>
          <a:ln w="6350" cap="flat" cmpd="sng" algn="ctr">
            <a:solidFill>
              <a:srgbClr val="767171"/>
            </a:solidFill>
            <a:prstDash val="dash"/>
            <a:miter lim="800000"/>
          </a:ln>
          <a:effectLst/>
        </p:spPr>
      </p:cxnSp>
      <p:cxnSp>
        <p:nvCxnSpPr>
          <p:cNvPr id="24" name="Straight Connector 23"/>
          <p:cNvCxnSpPr/>
          <p:nvPr/>
        </p:nvCxnSpPr>
        <p:spPr>
          <a:xfrm flipH="1" flipV="1">
            <a:off x="8534718" y="3397316"/>
            <a:ext cx="852" cy="1382360"/>
          </a:xfrm>
          <a:prstGeom prst="line">
            <a:avLst/>
          </a:prstGeom>
          <a:noFill/>
          <a:ln w="6350" cap="flat" cmpd="sng" algn="ctr">
            <a:solidFill>
              <a:srgbClr val="767171"/>
            </a:solidFill>
            <a:prstDash val="dash"/>
            <a:miter lim="800000"/>
          </a:ln>
          <a:effectLst/>
        </p:spPr>
      </p:cxnSp>
      <p:sp>
        <p:nvSpPr>
          <p:cNvPr id="3" name="TextBox 2"/>
          <p:cNvSpPr txBox="1"/>
          <p:nvPr/>
        </p:nvSpPr>
        <p:spPr>
          <a:xfrm>
            <a:off x="5035827" y="3235897"/>
            <a:ext cx="2120346" cy="276999"/>
          </a:xfrm>
          <a:prstGeom prst="rect">
            <a:avLst/>
          </a:prstGeom>
          <a:solidFill>
            <a:schemeClr val="bg1"/>
          </a:solidFill>
        </p:spPr>
        <p:txBody>
          <a:bodyPr wrap="square" lIns="0" tIns="45720" rIns="0" bIns="45720" rtlCol="0" anchor="ctr" anchorCtr="0">
            <a:spAutoFit/>
          </a:bodyPr>
          <a:lstStyle/>
          <a:p>
            <a:pPr algn="ctr" defTabSz="914400">
              <a:defRPr/>
            </a:pPr>
            <a:r>
              <a:rPr lang="en-US" sz="1200" kern="0" dirty="0">
                <a:solidFill>
                  <a:srgbClr val="FFFFFF">
                    <a:lumMod val="50000"/>
                  </a:srgbClr>
                </a:solidFill>
                <a:latin typeface="Arial" charset="0"/>
                <a:ea typeface="Arial" charset="0"/>
                <a:cs typeface="Arial" charset="0"/>
              </a:rPr>
              <a:t>ArcGIS Enterprise Capabilities</a:t>
            </a:r>
          </a:p>
        </p:txBody>
      </p:sp>
      <p:grpSp>
        <p:nvGrpSpPr>
          <p:cNvPr id="23" name="Group 22"/>
          <p:cNvGrpSpPr>
            <a:grpSpLocks noChangeAspect="1"/>
          </p:cNvGrpSpPr>
          <p:nvPr/>
        </p:nvGrpSpPr>
        <p:grpSpPr>
          <a:xfrm>
            <a:off x="5305044" y="1177726"/>
            <a:ext cx="1572768" cy="1824408"/>
            <a:chOff x="5674065" y="2084904"/>
            <a:chExt cx="1232095" cy="1429228"/>
          </a:xfrm>
        </p:grpSpPr>
        <p:sp>
          <p:nvSpPr>
            <p:cNvPr id="121" name="Hexagon 120"/>
            <p:cNvSpPr>
              <a:spLocks noChangeAspect="1"/>
            </p:cNvSpPr>
            <p:nvPr/>
          </p:nvSpPr>
          <p:spPr>
            <a:xfrm rot="5400000">
              <a:off x="5626716" y="2227622"/>
              <a:ext cx="1326793" cy="1143790"/>
            </a:xfrm>
            <a:prstGeom prst="hexagon">
              <a:avLst/>
            </a:prstGeom>
            <a:noFill/>
            <a:ln w="6350" cap="flat" cmpd="sng" algn="ctr">
              <a:solidFill>
                <a:srgbClr val="1984B6"/>
              </a:solidFill>
              <a:prstDash val="dash"/>
              <a:miter lim="800000"/>
            </a:ln>
            <a:effectLst/>
          </p:spPr>
          <p:txBody>
            <a:bodyPr rtlCol="0" anchor="ctr"/>
            <a:lstStyle/>
            <a:p>
              <a:pPr algn="ctr" defTabSz="914400">
                <a:defRPr/>
              </a:pPr>
              <a:endParaRPr lang="en-US" kern="0" dirty="0">
                <a:solidFill>
                  <a:srgbClr val="FFFFFF"/>
                </a:solidFill>
                <a:latin typeface="Arial"/>
                <a:ea typeface="ＭＳ Ｐゴシック"/>
                <a:cs typeface="ＭＳ Ｐゴシック"/>
              </a:endParaRPr>
            </a:p>
          </p:txBody>
        </p:sp>
        <p:sp>
          <p:nvSpPr>
            <p:cNvPr id="122" name="Hexagon 121"/>
            <p:cNvSpPr/>
            <p:nvPr/>
          </p:nvSpPr>
          <p:spPr>
            <a:xfrm rot="5400000">
              <a:off x="5667073" y="2262413"/>
              <a:ext cx="1246079" cy="1074209"/>
            </a:xfrm>
            <a:prstGeom prst="hexagon">
              <a:avLst/>
            </a:prstGeom>
            <a:solidFill>
              <a:srgbClr val="1984B6"/>
            </a:solidFill>
            <a:ln w="12700" cap="flat" cmpd="sng" algn="ctr">
              <a:noFill/>
              <a:prstDash val="solid"/>
              <a:miter lim="800000"/>
            </a:ln>
            <a:effectLst/>
          </p:spPr>
          <p:txBody>
            <a:bodyPr rtlCol="0" anchor="ctr"/>
            <a:lstStyle/>
            <a:p>
              <a:pPr algn="ctr" defTabSz="914400">
                <a:defRPr/>
              </a:pPr>
              <a:endParaRPr lang="en-US" kern="0" dirty="0">
                <a:solidFill>
                  <a:srgbClr val="FFFFFF"/>
                </a:solidFill>
                <a:latin typeface="Arial"/>
                <a:ea typeface="ＭＳ Ｐゴシック"/>
                <a:cs typeface="ＭＳ Ｐゴシック"/>
              </a:endParaRPr>
            </a:p>
          </p:txBody>
        </p:sp>
        <p:sp>
          <p:nvSpPr>
            <p:cNvPr id="123" name="Hexagon 122"/>
            <p:cNvSpPr/>
            <p:nvPr/>
          </p:nvSpPr>
          <p:spPr>
            <a:xfrm rot="5400000">
              <a:off x="5575499" y="2183470"/>
              <a:ext cx="1429228" cy="1232095"/>
            </a:xfrm>
            <a:prstGeom prst="hexagon">
              <a:avLst/>
            </a:prstGeom>
            <a:noFill/>
            <a:ln w="12700" cap="flat" cmpd="sng" algn="ctr">
              <a:solidFill>
                <a:srgbClr val="1984B6"/>
              </a:solidFill>
              <a:prstDash val="solid"/>
              <a:miter lim="800000"/>
            </a:ln>
            <a:effectLst/>
          </p:spPr>
          <p:txBody>
            <a:bodyPr rtlCol="0" anchor="ctr"/>
            <a:lstStyle/>
            <a:p>
              <a:pPr algn="ctr" defTabSz="914400">
                <a:defRPr/>
              </a:pPr>
              <a:endParaRPr lang="en-US" kern="0" dirty="0">
                <a:solidFill>
                  <a:srgbClr val="FFFFFF"/>
                </a:solidFill>
                <a:latin typeface="Arial"/>
                <a:ea typeface="ＭＳ Ｐゴシック"/>
                <a:cs typeface="ＭＳ Ｐゴシック"/>
              </a:endParaRPr>
            </a:p>
          </p:txBody>
        </p:sp>
        <p:sp>
          <p:nvSpPr>
            <p:cNvPr id="124" name="Rectangle 123"/>
            <p:cNvSpPr/>
            <p:nvPr/>
          </p:nvSpPr>
          <p:spPr>
            <a:xfrm>
              <a:off x="5691900" y="2606631"/>
              <a:ext cx="1196425" cy="385776"/>
            </a:xfrm>
            <a:prstGeom prst="rect">
              <a:avLst/>
            </a:prstGeom>
          </p:spPr>
          <p:txBody>
            <a:bodyPr wrap="square" lIns="0" tIns="0" rIns="0" bIns="0" anchor="ctr" anchorCtr="0">
              <a:spAutoFit/>
            </a:bodyPr>
            <a:lstStyle/>
            <a:p>
              <a:pPr algn="ctr" defTabSz="914400">
                <a:defRPr/>
              </a:pPr>
              <a:r>
                <a:rPr lang="en-US" sz="1600" b="1" kern="0" dirty="0">
                  <a:solidFill>
                    <a:srgbClr val="FFFFFF"/>
                  </a:solidFill>
                  <a:latin typeface="Arial" charset="0"/>
                  <a:ea typeface="Arial" charset="0"/>
                  <a:cs typeface="Arial" charset="0"/>
                </a:rPr>
                <a:t>Migration to ArcGIS Pro</a:t>
              </a:r>
            </a:p>
          </p:txBody>
        </p:sp>
      </p:grpSp>
      <p:grpSp>
        <p:nvGrpSpPr>
          <p:cNvPr id="163" name="Group 162"/>
          <p:cNvGrpSpPr>
            <a:grpSpLocks noChangeAspect="1"/>
          </p:cNvGrpSpPr>
          <p:nvPr/>
        </p:nvGrpSpPr>
        <p:grpSpPr>
          <a:xfrm>
            <a:off x="2861495" y="1177727"/>
            <a:ext cx="1572768" cy="1824407"/>
            <a:chOff x="3982857" y="2082683"/>
            <a:chExt cx="1181994" cy="1371112"/>
          </a:xfrm>
        </p:grpSpPr>
        <p:sp>
          <p:nvSpPr>
            <p:cNvPr id="164" name="Hexagon 163"/>
            <p:cNvSpPr>
              <a:spLocks noChangeAspect="1"/>
            </p:cNvSpPr>
            <p:nvPr/>
          </p:nvSpPr>
          <p:spPr>
            <a:xfrm rot="5400000">
              <a:off x="3937433" y="2219599"/>
              <a:ext cx="1272842" cy="1097280"/>
            </a:xfrm>
            <a:prstGeom prst="hexagon">
              <a:avLst/>
            </a:prstGeom>
            <a:noFill/>
            <a:ln w="6350" cap="flat" cmpd="sng" algn="ctr">
              <a:solidFill>
                <a:srgbClr val="5B9400"/>
              </a:solidFill>
              <a:prstDash val="dash"/>
              <a:miter lim="800000"/>
            </a:ln>
            <a:effectLst/>
          </p:spPr>
          <p:txBody>
            <a:bodyPr rtlCol="0" anchor="ctr"/>
            <a:lstStyle/>
            <a:p>
              <a:pPr algn="ctr" defTabSz="914400">
                <a:defRPr/>
              </a:pPr>
              <a:endParaRPr lang="en-US" kern="0" dirty="0">
                <a:solidFill>
                  <a:srgbClr val="FFFFFF"/>
                </a:solidFill>
                <a:latin typeface="Arial"/>
                <a:ea typeface="ＭＳ Ｐゴシック"/>
                <a:cs typeface="ＭＳ Ｐゴシック"/>
              </a:endParaRPr>
            </a:p>
          </p:txBody>
        </p:sp>
        <p:sp>
          <p:nvSpPr>
            <p:cNvPr id="174" name="Hexagon 173"/>
            <p:cNvSpPr/>
            <p:nvPr/>
          </p:nvSpPr>
          <p:spPr>
            <a:xfrm rot="5400000">
              <a:off x="3976149" y="2252975"/>
              <a:ext cx="1195410" cy="1030528"/>
            </a:xfrm>
            <a:prstGeom prst="hexagon">
              <a:avLst/>
            </a:prstGeom>
            <a:solidFill>
              <a:srgbClr val="5B9400"/>
            </a:solidFill>
            <a:ln w="12700" cap="flat" cmpd="sng" algn="ctr">
              <a:noFill/>
              <a:prstDash val="solid"/>
              <a:miter lim="800000"/>
            </a:ln>
            <a:effectLst/>
          </p:spPr>
          <p:txBody>
            <a:bodyPr rtlCol="0" anchor="ctr"/>
            <a:lstStyle/>
            <a:p>
              <a:pPr algn="ctr" defTabSz="914400">
                <a:defRPr/>
              </a:pPr>
              <a:endParaRPr lang="en-US" kern="0" dirty="0">
                <a:solidFill>
                  <a:srgbClr val="FFFFFF"/>
                </a:solidFill>
                <a:latin typeface="Arial"/>
                <a:ea typeface="ＭＳ Ｐゴシック"/>
                <a:cs typeface="ＭＳ Ｐゴシック"/>
              </a:endParaRPr>
            </a:p>
          </p:txBody>
        </p:sp>
        <p:sp>
          <p:nvSpPr>
            <p:cNvPr id="175" name="Hexagon 174"/>
            <p:cNvSpPr/>
            <p:nvPr/>
          </p:nvSpPr>
          <p:spPr>
            <a:xfrm rot="5400000">
              <a:off x="3888298" y="2177242"/>
              <a:ext cx="1371112" cy="1181994"/>
            </a:xfrm>
            <a:prstGeom prst="hexagon">
              <a:avLst/>
            </a:prstGeom>
            <a:noFill/>
            <a:ln w="12700" cap="flat" cmpd="sng" algn="ctr">
              <a:solidFill>
                <a:srgbClr val="5B9400"/>
              </a:solidFill>
              <a:prstDash val="solid"/>
              <a:miter lim="800000"/>
            </a:ln>
            <a:effectLst/>
          </p:spPr>
          <p:txBody>
            <a:bodyPr rtlCol="0" anchor="ctr"/>
            <a:lstStyle/>
            <a:p>
              <a:pPr algn="ctr" defTabSz="914400">
                <a:defRPr/>
              </a:pPr>
              <a:endParaRPr lang="en-US" kern="0" dirty="0">
                <a:solidFill>
                  <a:srgbClr val="FFFFFF"/>
                </a:solidFill>
                <a:latin typeface="Arial"/>
                <a:ea typeface="ＭＳ Ｐゴシック"/>
                <a:cs typeface="ＭＳ Ｐゴシック"/>
              </a:endParaRPr>
            </a:p>
          </p:txBody>
        </p:sp>
        <p:sp>
          <p:nvSpPr>
            <p:cNvPr id="176" name="Rectangle 175"/>
            <p:cNvSpPr/>
            <p:nvPr/>
          </p:nvSpPr>
          <p:spPr>
            <a:xfrm>
              <a:off x="3999967" y="2583204"/>
              <a:ext cx="1147775" cy="370090"/>
            </a:xfrm>
            <a:prstGeom prst="rect">
              <a:avLst/>
            </a:prstGeom>
          </p:spPr>
          <p:txBody>
            <a:bodyPr wrap="square" lIns="0" tIns="0" rIns="0" bIns="0" anchor="ctr" anchorCtr="0">
              <a:spAutoFit/>
            </a:bodyPr>
            <a:lstStyle/>
            <a:p>
              <a:pPr algn="ctr" defTabSz="914400">
                <a:spcAft>
                  <a:spcPts val="600"/>
                </a:spcAft>
                <a:defRPr/>
              </a:pPr>
              <a:r>
                <a:rPr lang="en-US" sz="1600" b="1" kern="0" dirty="0">
                  <a:solidFill>
                    <a:srgbClr val="FFFFFF"/>
                  </a:solidFill>
                  <a:latin typeface="Arial" charset="0"/>
                  <a:ea typeface="Arial" charset="0"/>
                  <a:cs typeface="Arial" charset="0"/>
                </a:rPr>
                <a:t>ArcGIS Foundation</a:t>
              </a:r>
            </a:p>
          </p:txBody>
        </p:sp>
      </p:grpSp>
      <p:grpSp>
        <p:nvGrpSpPr>
          <p:cNvPr id="73" name="Group 72"/>
          <p:cNvGrpSpPr>
            <a:grpSpLocks noChangeAspect="1"/>
          </p:cNvGrpSpPr>
          <p:nvPr/>
        </p:nvGrpSpPr>
        <p:grpSpPr>
          <a:xfrm>
            <a:off x="7748593" y="1177727"/>
            <a:ext cx="1581912" cy="1827985"/>
            <a:chOff x="710204" y="2873865"/>
            <a:chExt cx="1181994" cy="1371112"/>
          </a:xfrm>
        </p:grpSpPr>
        <p:sp>
          <p:nvSpPr>
            <p:cNvPr id="74" name="Hexagon 73"/>
            <p:cNvSpPr>
              <a:spLocks noChangeAspect="1"/>
            </p:cNvSpPr>
            <p:nvPr/>
          </p:nvSpPr>
          <p:spPr>
            <a:xfrm rot="5400000">
              <a:off x="664780" y="3010781"/>
              <a:ext cx="1272842" cy="1097280"/>
            </a:xfrm>
            <a:prstGeom prst="hexagon">
              <a:avLst/>
            </a:prstGeom>
            <a:noFill/>
            <a:ln w="6350" cap="flat" cmpd="sng" algn="ctr">
              <a:solidFill>
                <a:srgbClr val="ED7D31">
                  <a:lumMod val="75000"/>
                </a:srgbClr>
              </a:solidFill>
              <a:prstDash val="dash"/>
              <a:miter lim="800000"/>
            </a:ln>
            <a:effectLst/>
          </p:spPr>
          <p:txBody>
            <a:bodyPr rtlCol="0" anchor="ctr"/>
            <a:lstStyle/>
            <a:p>
              <a:pPr algn="ctr" defTabSz="914400">
                <a:defRPr/>
              </a:pPr>
              <a:endParaRPr lang="en-US" sz="1050" kern="0" dirty="0">
                <a:solidFill>
                  <a:sysClr val="windowText" lastClr="000000"/>
                </a:solidFill>
                <a:latin typeface="Calibri" panose="020F0502020204030204"/>
                <a:ea typeface=""/>
                <a:cs typeface=""/>
              </a:endParaRPr>
            </a:p>
          </p:txBody>
        </p:sp>
        <p:sp>
          <p:nvSpPr>
            <p:cNvPr id="75" name="Hexagon 74"/>
            <p:cNvSpPr/>
            <p:nvPr/>
          </p:nvSpPr>
          <p:spPr>
            <a:xfrm rot="5400000">
              <a:off x="703496" y="3044157"/>
              <a:ext cx="1195410" cy="1030529"/>
            </a:xfrm>
            <a:prstGeom prst="hexagon">
              <a:avLst/>
            </a:prstGeom>
            <a:solidFill>
              <a:srgbClr val="ED7D31">
                <a:lumMod val="75000"/>
              </a:srgbClr>
            </a:solidFill>
            <a:ln w="12700" cap="flat" cmpd="sng" algn="ctr">
              <a:noFill/>
              <a:prstDash val="solid"/>
              <a:miter lim="800000"/>
            </a:ln>
            <a:effectLst/>
          </p:spPr>
          <p:txBody>
            <a:bodyPr lIns="0" tIns="0" rIns="0" bIns="0" rtlCol="0" anchor="ctr"/>
            <a:lstStyle/>
            <a:p>
              <a:pPr algn="ctr" defTabSz="914400">
                <a:defRPr/>
              </a:pPr>
              <a:endParaRPr lang="en-US" sz="1050" kern="0" dirty="0">
                <a:solidFill>
                  <a:sysClr val="windowText" lastClr="000000"/>
                </a:solidFill>
                <a:latin typeface="Calibri" panose="020F0502020204030204"/>
                <a:ea typeface=""/>
                <a:cs typeface=""/>
              </a:endParaRPr>
            </a:p>
          </p:txBody>
        </p:sp>
        <p:sp>
          <p:nvSpPr>
            <p:cNvPr id="76" name="Hexagon 75"/>
            <p:cNvSpPr/>
            <p:nvPr/>
          </p:nvSpPr>
          <p:spPr>
            <a:xfrm rot="5400000">
              <a:off x="615645" y="2968424"/>
              <a:ext cx="1371112" cy="1181994"/>
            </a:xfrm>
            <a:prstGeom prst="hexagon">
              <a:avLst/>
            </a:prstGeom>
            <a:noFill/>
            <a:ln w="12700" cap="flat" cmpd="sng" algn="ctr">
              <a:solidFill>
                <a:srgbClr val="ED7D31">
                  <a:lumMod val="75000"/>
                </a:srgbClr>
              </a:solidFill>
              <a:prstDash val="solid"/>
              <a:miter lim="800000"/>
            </a:ln>
            <a:effectLst/>
          </p:spPr>
          <p:txBody>
            <a:bodyPr rtlCol="0" anchor="ctr"/>
            <a:lstStyle/>
            <a:p>
              <a:pPr algn="ctr" defTabSz="914400">
                <a:defRPr/>
              </a:pPr>
              <a:endParaRPr lang="en-US" sz="1050" kern="0" dirty="0">
                <a:solidFill>
                  <a:sysClr val="windowText" lastClr="000000"/>
                </a:solidFill>
                <a:latin typeface="Calibri" panose="020F0502020204030204"/>
                <a:ea typeface=""/>
                <a:cs typeface=""/>
              </a:endParaRPr>
            </a:p>
          </p:txBody>
        </p:sp>
        <p:sp>
          <p:nvSpPr>
            <p:cNvPr id="77" name="Rectangle 76"/>
            <p:cNvSpPr/>
            <p:nvPr/>
          </p:nvSpPr>
          <p:spPr>
            <a:xfrm>
              <a:off x="727313" y="3432455"/>
              <a:ext cx="1147775" cy="253938"/>
            </a:xfrm>
            <a:prstGeom prst="rect">
              <a:avLst/>
            </a:prstGeom>
          </p:spPr>
          <p:txBody>
            <a:bodyPr wrap="square" anchor="ctr" anchorCtr="0">
              <a:spAutoFit/>
            </a:bodyPr>
            <a:lstStyle/>
            <a:p>
              <a:pPr algn="ctr" defTabSz="914400">
                <a:defRPr/>
              </a:pPr>
              <a:r>
                <a:rPr lang="en-US" sz="1600" b="1" kern="0" dirty="0">
                  <a:solidFill>
                    <a:srgbClr val="FFFFFF"/>
                  </a:solidFill>
                  <a:latin typeface="Arial"/>
                  <a:ea typeface="Arial" charset="0"/>
                  <a:cs typeface="Arial" charset="0"/>
                </a:rPr>
                <a:t>Develop</a:t>
              </a:r>
            </a:p>
          </p:txBody>
        </p:sp>
      </p:grpSp>
      <p:sp>
        <p:nvSpPr>
          <p:cNvPr id="2" name="Title 1">
            <a:extLst>
              <a:ext uri="{FF2B5EF4-FFF2-40B4-BE49-F238E27FC236}">
                <a16:creationId xmlns:a16="http://schemas.microsoft.com/office/drawing/2014/main" id="{004EB8C4-EAFC-46A7-9EFA-7FA5CC6FC8C6}"/>
              </a:ext>
            </a:extLst>
          </p:cNvPr>
          <p:cNvSpPr>
            <a:spLocks noGrp="1"/>
          </p:cNvSpPr>
          <p:nvPr>
            <p:ph type="title"/>
          </p:nvPr>
        </p:nvSpPr>
        <p:spPr>
          <a:xfrm>
            <a:off x="838200" y="365126"/>
            <a:ext cx="10515600" cy="697268"/>
          </a:xfrm>
        </p:spPr>
        <p:txBody>
          <a:bodyPr>
            <a:normAutofit/>
          </a:bodyPr>
          <a:lstStyle/>
          <a:p>
            <a:r>
              <a:rPr lang="en-US" sz="2400" b="1" dirty="0">
                <a:solidFill>
                  <a:schemeClr val="accent1"/>
                </a:solidFill>
                <a:latin typeface="AvenirNext LT Pro Medium" panose="020B0603020202020204" pitchFamily="34" charset="0"/>
              </a:rPr>
              <a:t>ArcGIS Enterprise Core Curriculum</a:t>
            </a:r>
          </a:p>
        </p:txBody>
      </p:sp>
    </p:spTree>
    <p:extLst>
      <p:ext uri="{BB962C8B-B14F-4D97-AF65-F5344CB8AC3E}">
        <p14:creationId xmlns:p14="http://schemas.microsoft.com/office/powerpoint/2010/main" val="45429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Hexagon 51"/>
          <p:cNvSpPr/>
          <p:nvPr/>
        </p:nvSpPr>
        <p:spPr>
          <a:xfrm rot="5400000">
            <a:off x="-2362640" y="-545966"/>
            <a:ext cx="9105274" cy="784938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rgbClr val="E7E6E6"/>
              </a:solidFill>
              <a:latin typeface="Arial"/>
              <a:ea typeface="ＭＳ Ｐゴシック"/>
            </a:endParaRPr>
          </a:p>
        </p:txBody>
      </p:sp>
      <p:grpSp>
        <p:nvGrpSpPr>
          <p:cNvPr id="15" name="Group 14"/>
          <p:cNvGrpSpPr/>
          <p:nvPr/>
        </p:nvGrpSpPr>
        <p:grpSpPr>
          <a:xfrm>
            <a:off x="1957301" y="1560162"/>
            <a:ext cx="3657600" cy="4242809"/>
            <a:chOff x="454322" y="503196"/>
            <a:chExt cx="3657600" cy="4242809"/>
          </a:xfrm>
        </p:grpSpPr>
        <p:sp>
          <p:nvSpPr>
            <p:cNvPr id="45" name="Hexagon 44"/>
            <p:cNvSpPr/>
            <p:nvPr/>
          </p:nvSpPr>
          <p:spPr>
            <a:xfrm rot="5400000">
              <a:off x="161717" y="795801"/>
              <a:ext cx="4242809" cy="3657600"/>
            </a:xfrm>
            <a:prstGeom prst="hexagon">
              <a:avLst/>
            </a:prstGeom>
            <a:solidFill>
              <a:schemeClr val="bg1"/>
            </a:solidFill>
            <a:ln>
              <a:solidFill>
                <a:srgbClr val="5B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3" name="Hexagon 42"/>
            <p:cNvSpPr>
              <a:spLocks noChangeAspect="1"/>
            </p:cNvSpPr>
            <p:nvPr/>
          </p:nvSpPr>
          <p:spPr>
            <a:xfrm rot="5400000">
              <a:off x="313762" y="926872"/>
              <a:ext cx="3938719" cy="3395458"/>
            </a:xfrm>
            <a:prstGeom prst="hexagon">
              <a:avLst/>
            </a:prstGeom>
            <a:noFill/>
            <a:ln w="6350">
              <a:solidFill>
                <a:srgbClr val="5B94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4" name="Hexagon 43"/>
            <p:cNvSpPr/>
            <p:nvPr/>
          </p:nvSpPr>
          <p:spPr>
            <a:xfrm rot="5400000">
              <a:off x="433566" y="1030152"/>
              <a:ext cx="3699111" cy="3188899"/>
            </a:xfrm>
            <a:prstGeom prst="hexagon">
              <a:avLst/>
            </a:prstGeom>
            <a:solidFill>
              <a:srgbClr val="5B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6" name="Rectangle 45"/>
            <p:cNvSpPr/>
            <p:nvPr/>
          </p:nvSpPr>
          <p:spPr>
            <a:xfrm>
              <a:off x="507267" y="2209109"/>
              <a:ext cx="3551712" cy="830997"/>
            </a:xfrm>
            <a:prstGeom prst="rect">
              <a:avLst/>
            </a:prstGeom>
          </p:spPr>
          <p:txBody>
            <a:bodyPr wrap="square" anchor="ctr" anchorCtr="0">
              <a:spAutoFit/>
            </a:bodyPr>
            <a:lstStyle/>
            <a:p>
              <a:pPr algn="ctr" defTabSz="914400">
                <a:defRPr/>
              </a:pPr>
              <a:r>
                <a:rPr lang="en-US" sz="2400" b="1" kern="0" dirty="0">
                  <a:solidFill>
                    <a:srgbClr val="FFFFFF"/>
                  </a:solidFill>
                  <a:latin typeface="Arial" charset="0"/>
                  <a:ea typeface="Arial" charset="0"/>
                  <a:cs typeface="Arial" charset="0"/>
                </a:rPr>
                <a:t>ArcGIS</a:t>
              </a:r>
            </a:p>
            <a:p>
              <a:pPr algn="ctr" defTabSz="914400">
                <a:defRPr/>
              </a:pPr>
              <a:r>
                <a:rPr lang="en-US" sz="2400" b="1" kern="0" dirty="0">
                  <a:solidFill>
                    <a:srgbClr val="FFFFFF"/>
                  </a:solidFill>
                  <a:latin typeface="Arial" charset="0"/>
                  <a:ea typeface="Arial" charset="0"/>
                  <a:cs typeface="Arial" charset="0"/>
                </a:rPr>
                <a:t>Foundation</a:t>
              </a:r>
            </a:p>
          </p:txBody>
        </p:sp>
      </p:grpSp>
      <p:sp>
        <p:nvSpPr>
          <p:cNvPr id="53" name="Hexagon 52"/>
          <p:cNvSpPr/>
          <p:nvPr/>
        </p:nvSpPr>
        <p:spPr>
          <a:xfrm rot="5400000">
            <a:off x="5488400" y="-545966"/>
            <a:ext cx="9105274" cy="7849386"/>
          </a:xfrm>
          <a:prstGeom prst="hexagon">
            <a:avLst/>
          </a:prstGeom>
          <a:noFill/>
          <a:ln>
            <a:solidFill>
              <a:srgbClr val="5B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60" name="TextBox 59"/>
          <p:cNvSpPr txBox="1"/>
          <p:nvPr/>
        </p:nvSpPr>
        <p:spPr>
          <a:xfrm>
            <a:off x="6476027" y="3657601"/>
            <a:ext cx="3521798" cy="1154162"/>
          </a:xfrm>
          <a:prstGeom prst="rect">
            <a:avLst/>
          </a:prstGeom>
          <a:noFill/>
        </p:spPr>
        <p:txBody>
          <a:bodyPr wrap="none" lIns="0" tIns="0" rIns="0" bIns="0" rtlCol="0">
            <a:spAutoFit/>
          </a:bodyPr>
          <a:lstStyle/>
          <a:p>
            <a:pPr defTabSz="914400">
              <a:spcAft>
                <a:spcPts val="600"/>
              </a:spcAft>
              <a:defRPr/>
            </a:pPr>
            <a:r>
              <a:rPr lang="en-US" b="1" kern="0" dirty="0">
                <a:solidFill>
                  <a:srgbClr val="5B9400"/>
                </a:solidFill>
                <a:latin typeface="AvenirNext LT Pro Regular" panose="020B0503020202020204" pitchFamily="34" charset="0"/>
                <a:ea typeface="Arial" charset="0"/>
                <a:cs typeface="Arial" charset="0"/>
              </a:rPr>
              <a:t>Specialty Courses</a:t>
            </a:r>
          </a:p>
          <a:p>
            <a:pPr marL="171450" indent="-171450" defTabSz="914400">
              <a:spcAft>
                <a:spcPts val="600"/>
              </a:spcAft>
              <a:buSzPct val="100000"/>
              <a:buBlip>
                <a:blip r:embed="rId2">
                  <a:extLst/>
                </a:blip>
              </a:buBlip>
              <a:defRPr/>
            </a:pPr>
            <a:r>
              <a:rPr lang="en-US" sz="1400" kern="0" dirty="0">
                <a:solidFill>
                  <a:srgbClr val="5B9400"/>
                </a:solidFill>
                <a:latin typeface="AvenirNext LT Pro Regular" panose="020B0503020202020204" pitchFamily="34" charset="0"/>
                <a:ea typeface="Arial" charset="0"/>
                <a:cs typeface="Arial" charset="0"/>
              </a:rPr>
              <a:t>Using ArcGIS for Public Safety Workflows</a:t>
            </a:r>
          </a:p>
          <a:p>
            <a:pPr marL="171450" indent="-171450" defTabSz="914400">
              <a:spcAft>
                <a:spcPts val="600"/>
              </a:spcAft>
              <a:buSzPct val="100000"/>
              <a:buBlip>
                <a:blip r:embed="rId2">
                  <a:extLst/>
                </a:blip>
              </a:buBlip>
              <a:defRPr/>
            </a:pPr>
            <a:r>
              <a:rPr lang="en-US" sz="1400" kern="0" dirty="0">
                <a:solidFill>
                  <a:srgbClr val="5B9400"/>
                </a:solidFill>
                <a:latin typeface="AvenirNext LT Pro Regular" panose="020B0503020202020204" pitchFamily="34" charset="0"/>
                <a:ea typeface="Arial" charset="0"/>
                <a:cs typeface="Arial" charset="0"/>
              </a:rPr>
              <a:t>Using ArcGIS for Water Utility Workflows</a:t>
            </a:r>
          </a:p>
          <a:p>
            <a:pPr marL="171450" indent="-171450" defTabSz="914400">
              <a:spcAft>
                <a:spcPts val="600"/>
              </a:spcAft>
              <a:buSzPct val="100000"/>
              <a:buBlip>
                <a:blip r:embed="rId2">
                  <a:extLst/>
                </a:blip>
              </a:buBlip>
              <a:defRPr/>
            </a:pPr>
            <a:r>
              <a:rPr lang="en-US" sz="1400" kern="0" dirty="0">
                <a:solidFill>
                  <a:srgbClr val="5B9400"/>
                </a:solidFill>
                <a:latin typeface="AvenirNext LT Pro Regular" panose="020B0503020202020204" pitchFamily="34" charset="0"/>
                <a:ea typeface="Arial" charset="0"/>
                <a:cs typeface="Arial" charset="0"/>
              </a:rPr>
              <a:t>System Architecture Design Strategies</a:t>
            </a:r>
          </a:p>
        </p:txBody>
      </p:sp>
      <p:sp>
        <p:nvSpPr>
          <p:cNvPr id="69" name="TextBox 68"/>
          <p:cNvSpPr txBox="1"/>
          <p:nvPr/>
        </p:nvSpPr>
        <p:spPr>
          <a:xfrm>
            <a:off x="6476028" y="1371601"/>
            <a:ext cx="3927430" cy="1908215"/>
          </a:xfrm>
          <a:prstGeom prst="rect">
            <a:avLst/>
          </a:prstGeom>
          <a:noFill/>
        </p:spPr>
        <p:txBody>
          <a:bodyPr wrap="square" lIns="0" tIns="0" rIns="0" bIns="0" rtlCol="0">
            <a:spAutoFit/>
          </a:bodyPr>
          <a:lstStyle/>
          <a:p>
            <a:pPr defTabSz="914400">
              <a:spcAft>
                <a:spcPts val="600"/>
              </a:spcAft>
              <a:defRPr/>
            </a:pPr>
            <a:r>
              <a:rPr lang="en-US" b="1" kern="0" dirty="0">
                <a:solidFill>
                  <a:srgbClr val="5B9400"/>
                </a:solidFill>
                <a:latin typeface="AvenirNext LT Pro Regular" panose="020B0503020202020204" pitchFamily="34" charset="0"/>
                <a:ea typeface="Arial" charset="0"/>
                <a:cs typeface="Arial" charset="0"/>
              </a:rPr>
              <a:t>Basics of GIS</a:t>
            </a:r>
          </a:p>
          <a:p>
            <a:pPr marL="171450" indent="-171450" defTabSz="914400">
              <a:spcAft>
                <a:spcPts val="600"/>
              </a:spcAft>
              <a:buSzPct val="100000"/>
              <a:buBlip>
                <a:blip r:embed="rId2"/>
              </a:buBlip>
              <a:defRPr/>
            </a:pPr>
            <a:r>
              <a:rPr lang="en-US" sz="1400" kern="0" dirty="0">
                <a:solidFill>
                  <a:srgbClr val="5B9400"/>
                </a:solidFill>
                <a:highlight>
                  <a:srgbClr val="FFFF00"/>
                </a:highlight>
                <a:latin typeface="AvenirNext LT Pro Regular" panose="020B0503020202020204" pitchFamily="34" charset="0"/>
                <a:ea typeface="Arial" charset="0"/>
                <a:cs typeface="Arial" charset="0"/>
              </a:rPr>
              <a:t>Introduction to GIS Using ArcGIS (2 days)</a:t>
            </a:r>
          </a:p>
          <a:p>
            <a:pPr marL="171450" indent="-171450" defTabSz="914400">
              <a:spcAft>
                <a:spcPts val="600"/>
              </a:spcAft>
              <a:buSzPct val="100000"/>
              <a:buBlip>
                <a:blip r:embed="rId2"/>
              </a:buBlip>
              <a:defRPr/>
            </a:pPr>
            <a:r>
              <a:rPr lang="en-US" sz="1400" kern="0" dirty="0">
                <a:solidFill>
                  <a:srgbClr val="5B9400"/>
                </a:solidFill>
                <a:latin typeface="AvenirNext LT Pro Regular" panose="020B0503020202020204" pitchFamily="34" charset="0"/>
                <a:ea typeface="Arial" charset="0"/>
                <a:cs typeface="Arial" charset="0"/>
              </a:rPr>
              <a:t>ArcGIS Pro: Essential Workflows (3 days)</a:t>
            </a:r>
          </a:p>
          <a:p>
            <a:pPr marL="171450" indent="-171450">
              <a:spcAft>
                <a:spcPts val="600"/>
              </a:spcAft>
              <a:buSzPct val="100000"/>
              <a:buBlip>
                <a:blip r:embed="rId2"/>
              </a:buBlip>
              <a:defRPr/>
            </a:pPr>
            <a:r>
              <a:rPr lang="en-US" sz="1400" kern="0" dirty="0">
                <a:solidFill>
                  <a:srgbClr val="5B9400"/>
                </a:solidFill>
                <a:latin typeface="AvenirNext LT Pro Regular" panose="020B0503020202020204" pitchFamily="34" charset="0"/>
                <a:ea typeface="Arial" charset="0"/>
                <a:cs typeface="Arial" charset="0"/>
              </a:rPr>
              <a:t>Migrating from ArcMap to ArcGIS Pro (2 days)</a:t>
            </a:r>
          </a:p>
          <a:p>
            <a:pPr marL="171450" indent="-171450" defTabSz="914400">
              <a:spcAft>
                <a:spcPts val="600"/>
              </a:spcAft>
              <a:buSzPct val="100000"/>
              <a:buBlip>
                <a:blip r:embed="rId2"/>
              </a:buBlip>
              <a:defRPr/>
            </a:pPr>
            <a:r>
              <a:rPr lang="en-US" sz="1400" kern="0" dirty="0">
                <a:solidFill>
                  <a:srgbClr val="5B9400"/>
                </a:solidFill>
                <a:latin typeface="AvenirNext LT Pro Regular" panose="020B0503020202020204" pitchFamily="34" charset="0"/>
                <a:ea typeface="Arial" charset="0"/>
                <a:cs typeface="Arial" charset="0"/>
              </a:rPr>
              <a:t>Putting ArcGIS to Use Across Your Organization</a:t>
            </a:r>
          </a:p>
          <a:p>
            <a:pPr marL="171450" indent="-171450" defTabSz="914400">
              <a:spcAft>
                <a:spcPts val="600"/>
              </a:spcAft>
              <a:buSzPct val="150000"/>
              <a:buBlip>
                <a:blip r:embed="rId2"/>
              </a:buBlip>
              <a:defRPr/>
            </a:pPr>
            <a:endParaRPr lang="en-US" sz="1100" kern="0" dirty="0">
              <a:solidFill>
                <a:srgbClr val="5B9400"/>
              </a:solidFill>
              <a:latin typeface="Arial" charset="0"/>
              <a:ea typeface="Arial" charset="0"/>
              <a:cs typeface="Arial" charset="0"/>
            </a:endParaRPr>
          </a:p>
        </p:txBody>
      </p:sp>
    </p:spTree>
    <p:extLst>
      <p:ext uri="{BB962C8B-B14F-4D97-AF65-F5344CB8AC3E}">
        <p14:creationId xmlns:p14="http://schemas.microsoft.com/office/powerpoint/2010/main" val="347133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Hexagon 51"/>
          <p:cNvSpPr/>
          <p:nvPr/>
        </p:nvSpPr>
        <p:spPr>
          <a:xfrm rot="5400000">
            <a:off x="-2360986" y="-545966"/>
            <a:ext cx="9105274" cy="7849386"/>
          </a:xfrm>
          <a:prstGeom prst="hexag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grpSp>
        <p:nvGrpSpPr>
          <p:cNvPr id="15" name="Group 14"/>
          <p:cNvGrpSpPr/>
          <p:nvPr/>
        </p:nvGrpSpPr>
        <p:grpSpPr>
          <a:xfrm>
            <a:off x="1957301" y="1560162"/>
            <a:ext cx="3657600" cy="4242809"/>
            <a:chOff x="454322" y="503196"/>
            <a:chExt cx="3657600" cy="4242809"/>
          </a:xfrm>
        </p:grpSpPr>
        <p:sp>
          <p:nvSpPr>
            <p:cNvPr id="45" name="Hexagon 44"/>
            <p:cNvSpPr/>
            <p:nvPr/>
          </p:nvSpPr>
          <p:spPr>
            <a:xfrm rot="5400000">
              <a:off x="161717" y="795801"/>
              <a:ext cx="4242809" cy="3657600"/>
            </a:xfrm>
            <a:prstGeom prst="hexagon">
              <a:avLst/>
            </a:prstGeom>
            <a:solidFill>
              <a:schemeClr val="bg1"/>
            </a:solidFill>
            <a:ln>
              <a:solidFill>
                <a:srgbClr val="4F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3" name="Hexagon 42"/>
            <p:cNvSpPr>
              <a:spLocks noChangeAspect="1"/>
            </p:cNvSpPr>
            <p:nvPr/>
          </p:nvSpPr>
          <p:spPr>
            <a:xfrm rot="5400000">
              <a:off x="313762" y="926872"/>
              <a:ext cx="3938719" cy="3395458"/>
            </a:xfrm>
            <a:prstGeom prst="hexagon">
              <a:avLst/>
            </a:prstGeom>
            <a:noFill/>
            <a:ln w="6350">
              <a:solidFill>
                <a:srgbClr val="4F437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4" name="Hexagon 43"/>
            <p:cNvSpPr/>
            <p:nvPr/>
          </p:nvSpPr>
          <p:spPr>
            <a:xfrm rot="5400000">
              <a:off x="433566" y="1030152"/>
              <a:ext cx="3699111" cy="3188899"/>
            </a:xfrm>
            <a:prstGeom prst="hexagon">
              <a:avLst/>
            </a:prstGeom>
            <a:solidFill>
              <a:srgbClr val="4F4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6" name="Rectangle 45"/>
            <p:cNvSpPr/>
            <p:nvPr/>
          </p:nvSpPr>
          <p:spPr>
            <a:xfrm>
              <a:off x="507267" y="1839780"/>
              <a:ext cx="3551712" cy="1569658"/>
            </a:xfrm>
            <a:prstGeom prst="rect">
              <a:avLst/>
            </a:prstGeom>
          </p:spPr>
          <p:txBody>
            <a:bodyPr wrap="square" anchor="ctr" anchorCtr="0">
              <a:spAutoFit/>
            </a:bodyPr>
            <a:lstStyle/>
            <a:p>
              <a:pPr algn="ctr" defTabSz="914400">
                <a:defRPr/>
              </a:pPr>
              <a:r>
                <a:rPr lang="en-US" sz="2400" b="1" kern="0" dirty="0">
                  <a:solidFill>
                    <a:srgbClr val="FFFFFF"/>
                  </a:solidFill>
                  <a:latin typeface="Arial" charset="0"/>
                  <a:ea typeface="Arial" charset="0"/>
                  <a:cs typeface="Arial" charset="0"/>
                </a:rPr>
                <a:t>Data</a:t>
              </a:r>
            </a:p>
            <a:p>
              <a:pPr algn="ctr" defTabSz="914400">
                <a:defRPr/>
              </a:pPr>
              <a:r>
                <a:rPr lang="en-US" sz="2400" b="1" kern="0" dirty="0">
                  <a:solidFill>
                    <a:srgbClr val="FFFFFF"/>
                  </a:solidFill>
                  <a:latin typeface="Arial" charset="0"/>
                  <a:ea typeface="Arial" charset="0"/>
                  <a:cs typeface="Arial" charset="0"/>
                </a:rPr>
                <a:t>Collection</a:t>
              </a:r>
            </a:p>
            <a:p>
              <a:pPr algn="ctr" defTabSz="914400">
                <a:defRPr/>
              </a:pPr>
              <a:r>
                <a:rPr lang="en-US" sz="2400" b="1" kern="0" dirty="0">
                  <a:solidFill>
                    <a:srgbClr val="FFFFFF"/>
                  </a:solidFill>
                  <a:latin typeface="Arial" charset="0"/>
                  <a:ea typeface="Arial" charset="0"/>
                  <a:cs typeface="Arial" charset="0"/>
                </a:rPr>
                <a:t>and</a:t>
              </a:r>
            </a:p>
            <a:p>
              <a:pPr algn="ctr" defTabSz="914400">
                <a:defRPr/>
              </a:pPr>
              <a:r>
                <a:rPr lang="en-US" sz="2400" b="1" kern="0" dirty="0">
                  <a:solidFill>
                    <a:srgbClr val="FFFFFF"/>
                  </a:solidFill>
                  <a:latin typeface="Arial" charset="0"/>
                  <a:ea typeface="Arial" charset="0"/>
                  <a:cs typeface="Arial" charset="0"/>
                </a:rPr>
                <a:t>Management</a:t>
              </a:r>
            </a:p>
          </p:txBody>
        </p:sp>
      </p:grpSp>
      <p:sp>
        <p:nvSpPr>
          <p:cNvPr id="53" name="Hexagon 52"/>
          <p:cNvSpPr/>
          <p:nvPr/>
        </p:nvSpPr>
        <p:spPr>
          <a:xfrm rot="5400000">
            <a:off x="5488400" y="-545966"/>
            <a:ext cx="9105274" cy="7849386"/>
          </a:xfrm>
          <a:prstGeom prst="hexagon">
            <a:avLst/>
          </a:prstGeom>
          <a:noFill/>
          <a:ln>
            <a:solidFill>
              <a:srgbClr val="4F4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60" name="TextBox 59"/>
          <p:cNvSpPr txBox="1"/>
          <p:nvPr/>
        </p:nvSpPr>
        <p:spPr>
          <a:xfrm>
            <a:off x="6476028" y="2981375"/>
            <a:ext cx="5058835" cy="1292662"/>
          </a:xfrm>
          <a:prstGeom prst="rect">
            <a:avLst/>
          </a:prstGeom>
          <a:noFill/>
        </p:spPr>
        <p:txBody>
          <a:bodyPr wrap="square" lIns="0" tIns="0" rIns="0" bIns="0" rtlCol="0">
            <a:spAutoFit/>
          </a:bodyPr>
          <a:lstStyle/>
          <a:p>
            <a:pPr>
              <a:defRPr/>
            </a:pPr>
            <a:r>
              <a:rPr lang="en-US" b="1" kern="0" dirty="0">
                <a:solidFill>
                  <a:srgbClr val="4F4373"/>
                </a:solidFill>
                <a:latin typeface="AvenirNext LT Pro Regular" panose="020B0503020202020204" pitchFamily="34" charset="0"/>
                <a:ea typeface="Arial" charset="0"/>
                <a:cs typeface="Arial" charset="0"/>
              </a:rPr>
              <a:t>Managing Enterprise Geodatabases</a:t>
            </a:r>
            <a:endParaRPr lang="en-US" kern="0" dirty="0">
              <a:solidFill>
                <a:srgbClr val="4F4373"/>
              </a:solidFill>
              <a:latin typeface="AvenirNext LT Pro Regular" panose="020B0503020202020204" pitchFamily="34" charset="0"/>
              <a:ea typeface="Arial" charset="0"/>
              <a:cs typeface="Arial" charset="0"/>
            </a:endParaRPr>
          </a:p>
          <a:p>
            <a:pPr marL="171450" indent="-171450">
              <a:spcAft>
                <a:spcPts val="600"/>
              </a:spcAft>
              <a:buSzPct val="100000"/>
              <a:buBlip>
                <a:blip r:embed="rId2"/>
              </a:buBlip>
              <a:defRPr/>
            </a:pPr>
            <a:r>
              <a:rPr lang="en-US" sz="1400" kern="0" dirty="0">
                <a:solidFill>
                  <a:srgbClr val="4F4373"/>
                </a:solidFill>
                <a:latin typeface="AvenirNext LT Pro Regular" panose="020B0503020202020204" pitchFamily="34" charset="0"/>
                <a:ea typeface="Arial" charset="0"/>
                <a:cs typeface="Arial" charset="0"/>
              </a:rPr>
              <a:t>Deploying and Maintaining a Multiuser Geodatabase</a:t>
            </a:r>
          </a:p>
          <a:p>
            <a:pPr marL="171450" indent="-171450" defTabSz="914400">
              <a:spcAft>
                <a:spcPts val="600"/>
              </a:spcAft>
              <a:buSzPct val="100000"/>
              <a:buBlip>
                <a:blip r:embed="rId2"/>
              </a:buBlip>
              <a:defRPr/>
            </a:pPr>
            <a:r>
              <a:rPr lang="en-US" sz="1400" kern="0" dirty="0">
                <a:solidFill>
                  <a:srgbClr val="4F4373"/>
                </a:solidFill>
                <a:latin typeface="AvenirNext LT Pro Regular" panose="020B0503020202020204" pitchFamily="34" charset="0"/>
                <a:ea typeface="Arial" charset="0"/>
                <a:cs typeface="Arial" charset="0"/>
              </a:rPr>
              <a:t>Implementing Versioned Workflows in a Multiuser Geodatabase</a:t>
            </a:r>
          </a:p>
          <a:p>
            <a:pPr marL="171450" indent="-171450" defTabSz="914400">
              <a:spcAft>
                <a:spcPts val="600"/>
              </a:spcAft>
              <a:buSzPct val="100000"/>
              <a:buBlip>
                <a:blip r:embed="rId2"/>
              </a:buBlip>
              <a:defRPr/>
            </a:pPr>
            <a:r>
              <a:rPr lang="en-US" sz="1400" kern="0" dirty="0">
                <a:solidFill>
                  <a:srgbClr val="4F4373"/>
                </a:solidFill>
                <a:latin typeface="AvenirNext LT Pro Regular" panose="020B0503020202020204" pitchFamily="34" charset="0"/>
                <a:ea typeface="Arial" charset="0"/>
                <a:cs typeface="Arial" charset="0"/>
              </a:rPr>
              <a:t>Distributing Data Using Geodatabase Replication</a:t>
            </a:r>
          </a:p>
        </p:txBody>
      </p:sp>
      <p:sp>
        <p:nvSpPr>
          <p:cNvPr id="69" name="TextBox 68"/>
          <p:cNvSpPr txBox="1"/>
          <p:nvPr/>
        </p:nvSpPr>
        <p:spPr>
          <a:xfrm>
            <a:off x="6476028" y="1371601"/>
            <a:ext cx="4261880" cy="1292662"/>
          </a:xfrm>
          <a:prstGeom prst="rect">
            <a:avLst/>
          </a:prstGeom>
          <a:noFill/>
        </p:spPr>
        <p:txBody>
          <a:bodyPr wrap="square" lIns="0" tIns="0" rIns="0" bIns="0" rtlCol="0">
            <a:spAutoFit/>
          </a:bodyPr>
          <a:lstStyle/>
          <a:p>
            <a:pPr defTabSz="914400">
              <a:defRPr/>
            </a:pPr>
            <a:r>
              <a:rPr lang="en-US" b="1" kern="0" dirty="0">
                <a:solidFill>
                  <a:srgbClr val="4F4373"/>
                </a:solidFill>
                <a:latin typeface="AvenirNext LT Pro Regular" panose="020B0503020202020204" pitchFamily="34" charset="0"/>
                <a:ea typeface="Arial" charset="0"/>
                <a:cs typeface="Arial" charset="0"/>
              </a:rPr>
              <a:t>Working with Data</a:t>
            </a:r>
          </a:p>
          <a:p>
            <a:pPr marL="171450" indent="-171450">
              <a:spcAft>
                <a:spcPts val="600"/>
              </a:spcAft>
              <a:buSzPct val="100000"/>
              <a:buBlip>
                <a:blip r:embed="rId2"/>
              </a:buBlip>
              <a:defRPr/>
            </a:pPr>
            <a:r>
              <a:rPr lang="en-US" sz="1400" kern="0" dirty="0">
                <a:solidFill>
                  <a:srgbClr val="4F4373"/>
                </a:solidFill>
                <a:highlight>
                  <a:srgbClr val="FFFF00"/>
                </a:highlight>
                <a:latin typeface="AvenirNext LT Pro Regular" panose="020B0503020202020204" pitchFamily="34" charset="0"/>
                <a:ea typeface="Arial" charset="0"/>
                <a:cs typeface="Arial" charset="0"/>
              </a:rPr>
              <a:t>Creating and Editing Data with ArcGIS Pro</a:t>
            </a:r>
          </a:p>
          <a:p>
            <a:pPr marL="171450" indent="-171450">
              <a:spcAft>
                <a:spcPts val="600"/>
              </a:spcAft>
              <a:buSzPct val="100000"/>
              <a:buBlip>
                <a:blip r:embed="rId2"/>
              </a:buBlip>
              <a:defRPr/>
            </a:pPr>
            <a:r>
              <a:rPr lang="en-US" sz="1400" kern="0" dirty="0">
                <a:solidFill>
                  <a:srgbClr val="4F4373"/>
                </a:solidFill>
                <a:highlight>
                  <a:srgbClr val="FFFF00"/>
                </a:highlight>
                <a:latin typeface="AvenirNext LT Pro Regular" panose="020B0503020202020204" pitchFamily="34" charset="0"/>
                <a:ea typeface="Arial" charset="0"/>
                <a:cs typeface="Arial" charset="0"/>
              </a:rPr>
              <a:t>Managing Geospatial Data in ArcGIS</a:t>
            </a:r>
          </a:p>
          <a:p>
            <a:pPr marL="171450" indent="-171450">
              <a:spcAft>
                <a:spcPts val="600"/>
              </a:spcAft>
              <a:buSzPct val="100000"/>
              <a:buBlip>
                <a:blip r:embed="rId2"/>
              </a:buBlip>
              <a:defRPr/>
            </a:pPr>
            <a:r>
              <a:rPr lang="en-US" sz="1400" kern="0" dirty="0">
                <a:solidFill>
                  <a:srgbClr val="4F4373"/>
                </a:solidFill>
                <a:latin typeface="AvenirNext LT Pro Regular" panose="020B0503020202020204" pitchFamily="34" charset="0"/>
                <a:ea typeface="Arial" charset="0"/>
                <a:cs typeface="Arial" charset="0"/>
              </a:rPr>
              <a:t>Field Data Collection and Management Using ArcGIS</a:t>
            </a:r>
          </a:p>
        </p:txBody>
      </p:sp>
      <p:sp>
        <p:nvSpPr>
          <p:cNvPr id="11" name="TextBox 10">
            <a:extLst>
              <a:ext uri="{FF2B5EF4-FFF2-40B4-BE49-F238E27FC236}">
                <a16:creationId xmlns:a16="http://schemas.microsoft.com/office/drawing/2014/main" id="{5C0E0F34-C43C-47AF-9DD6-29C98E3A142A}"/>
              </a:ext>
            </a:extLst>
          </p:cNvPr>
          <p:cNvSpPr txBox="1"/>
          <p:nvPr/>
        </p:nvSpPr>
        <p:spPr>
          <a:xfrm>
            <a:off x="6476028" y="4591149"/>
            <a:ext cx="5058835" cy="1369606"/>
          </a:xfrm>
          <a:prstGeom prst="rect">
            <a:avLst/>
          </a:prstGeom>
          <a:noFill/>
        </p:spPr>
        <p:txBody>
          <a:bodyPr wrap="square" lIns="0" tIns="0" rIns="0" bIns="0" rtlCol="0">
            <a:spAutoFit/>
          </a:bodyPr>
          <a:lstStyle/>
          <a:p>
            <a:pPr defTabSz="914400">
              <a:defRPr/>
            </a:pPr>
            <a:r>
              <a:rPr lang="en-US" b="1" kern="0" dirty="0">
                <a:solidFill>
                  <a:srgbClr val="4F4373"/>
                </a:solidFill>
                <a:latin typeface="AvenirNext LT Pro Regular" panose="020B0503020202020204" pitchFamily="34" charset="0"/>
                <a:ea typeface="Arial" charset="0"/>
                <a:cs typeface="Arial" charset="0"/>
              </a:rPr>
              <a:t>Specialty Courses with Data</a:t>
            </a:r>
            <a:endParaRPr lang="en-US" kern="0" dirty="0">
              <a:solidFill>
                <a:srgbClr val="4F4373"/>
              </a:solidFill>
              <a:latin typeface="AvenirNext LT Pro Regular" panose="020B0503020202020204" pitchFamily="34" charset="0"/>
              <a:ea typeface="Arial" charset="0"/>
              <a:cs typeface="Arial" charset="0"/>
            </a:endParaRPr>
          </a:p>
          <a:p>
            <a:pPr marL="171450" indent="-171450">
              <a:spcAft>
                <a:spcPts val="600"/>
              </a:spcAft>
              <a:buSzPct val="100000"/>
              <a:buBlip>
                <a:blip r:embed="rId2"/>
              </a:buBlip>
              <a:defRPr/>
            </a:pPr>
            <a:r>
              <a:rPr lang="en-US" sz="1400" kern="0" dirty="0">
                <a:solidFill>
                  <a:srgbClr val="4F4373"/>
                </a:solidFill>
                <a:latin typeface="AvenirNext LT Pro Regular" panose="020B0503020202020204" pitchFamily="34" charset="0"/>
                <a:ea typeface="Arial" charset="0"/>
                <a:cs typeface="Arial" charset="0"/>
              </a:rPr>
              <a:t>Editing and Maintaining Parcels Using ArcGIS </a:t>
            </a:r>
          </a:p>
          <a:p>
            <a:pPr marL="171450" indent="-171450">
              <a:spcAft>
                <a:spcPts val="600"/>
              </a:spcAft>
              <a:buSzPct val="100000"/>
              <a:buBlip>
                <a:blip r:embed="rId2"/>
              </a:buBlip>
              <a:defRPr/>
            </a:pPr>
            <a:r>
              <a:rPr lang="en-US" sz="1400" kern="0" dirty="0">
                <a:solidFill>
                  <a:srgbClr val="4F4373"/>
                </a:solidFill>
                <a:latin typeface="AvenirNext LT Pro Regular" panose="020B0503020202020204" pitchFamily="34" charset="0"/>
                <a:ea typeface="Arial" charset="0"/>
                <a:cs typeface="Arial" charset="0"/>
              </a:rPr>
              <a:t>Understanding ArcGIS Workflow Manager</a:t>
            </a:r>
          </a:p>
          <a:p>
            <a:pPr marL="171450" indent="-171450" defTabSz="914400">
              <a:spcAft>
                <a:spcPts val="600"/>
              </a:spcAft>
              <a:buSzPct val="100000"/>
              <a:buBlip>
                <a:blip r:embed="rId2"/>
              </a:buBlip>
              <a:defRPr/>
            </a:pPr>
            <a:r>
              <a:rPr lang="en-US" sz="1400" kern="0" dirty="0">
                <a:solidFill>
                  <a:srgbClr val="4F4373"/>
                </a:solidFill>
                <a:latin typeface="AvenirNext LT Pro Regular" panose="020B0503020202020204" pitchFamily="34" charset="0"/>
                <a:ea typeface="Arial" charset="0"/>
                <a:cs typeface="Arial" charset="0"/>
              </a:rPr>
              <a:t>Quality Control Using ArcGIS Data Reviewer for Desktop</a:t>
            </a:r>
          </a:p>
          <a:p>
            <a:pPr marL="171450" indent="-171450" defTabSz="914400">
              <a:spcAft>
                <a:spcPts val="600"/>
              </a:spcAft>
              <a:buSzPct val="100000"/>
              <a:buBlip>
                <a:blip r:embed="rId2"/>
              </a:buBlip>
              <a:defRPr/>
            </a:pPr>
            <a:r>
              <a:rPr lang="en-US" sz="1400" kern="0" dirty="0">
                <a:solidFill>
                  <a:srgbClr val="4F4373"/>
                </a:solidFill>
                <a:latin typeface="AvenirNext LT Pro Regular" panose="020B0503020202020204" pitchFamily="34" charset="0"/>
                <a:ea typeface="Arial" charset="0"/>
                <a:cs typeface="Arial" charset="0"/>
              </a:rPr>
              <a:t>Working with Geometric Networks for Utilities</a:t>
            </a:r>
          </a:p>
        </p:txBody>
      </p:sp>
    </p:spTree>
    <p:extLst>
      <p:ext uri="{BB962C8B-B14F-4D97-AF65-F5344CB8AC3E}">
        <p14:creationId xmlns:p14="http://schemas.microsoft.com/office/powerpoint/2010/main" val="316140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74494" y="1371601"/>
            <a:ext cx="3524504" cy="861774"/>
          </a:xfrm>
          <a:prstGeom prst="rect">
            <a:avLst/>
          </a:prstGeom>
        </p:spPr>
        <p:txBody>
          <a:bodyPr wrap="square" lIns="0" tIns="0" rIns="0" bIns="0" anchor="t" anchorCtr="0">
            <a:spAutoFit/>
          </a:bodyPr>
          <a:lstStyle/>
          <a:p>
            <a:pPr defTabSz="914400">
              <a:spcAft>
                <a:spcPts val="600"/>
              </a:spcAft>
              <a:defRPr/>
            </a:pPr>
            <a:r>
              <a:rPr lang="en-US" b="1" kern="0" dirty="0">
                <a:solidFill>
                  <a:srgbClr val="734E22"/>
                </a:solidFill>
                <a:latin typeface="AvenirNext LT Pro Regular" panose="020B0503020202020204" pitchFamily="34" charset="0"/>
                <a:ea typeface="Arial" charset="0"/>
                <a:cs typeface="Arial" charset="0"/>
              </a:rPr>
              <a:t>Learn the Basics of Mapping</a:t>
            </a:r>
          </a:p>
          <a:p>
            <a:pPr marL="171450" indent="-171450" defTabSz="914400">
              <a:spcAft>
                <a:spcPts val="600"/>
              </a:spcAft>
              <a:buSzPct val="100000"/>
              <a:buBlip>
                <a:blip r:embed="rId2"/>
              </a:buBlip>
              <a:defRPr/>
            </a:pPr>
            <a:r>
              <a:rPr lang="en-US" sz="1400" kern="0" dirty="0">
                <a:solidFill>
                  <a:srgbClr val="734E22"/>
                </a:solidFill>
                <a:latin typeface="AvenirNext LT Pro Regular" panose="020B0503020202020204" pitchFamily="34" charset="0"/>
                <a:ea typeface="Arial" charset="0"/>
                <a:cs typeface="Arial" charset="0"/>
              </a:rPr>
              <a:t>Designing Maps with ArcGIS</a:t>
            </a:r>
          </a:p>
          <a:p>
            <a:pPr marL="171450" indent="-171450" defTabSz="914400">
              <a:spcAft>
                <a:spcPts val="600"/>
              </a:spcAft>
              <a:buSzPct val="100000"/>
              <a:buBlip>
                <a:blip r:embed="rId2"/>
              </a:buBlip>
              <a:defRPr/>
            </a:pPr>
            <a:r>
              <a:rPr lang="en-US" sz="1400" kern="0" dirty="0">
                <a:solidFill>
                  <a:srgbClr val="734E22"/>
                </a:solidFill>
                <a:latin typeface="AvenirNext LT Pro Regular" panose="020B0503020202020204" pitchFamily="34" charset="0"/>
                <a:ea typeface="Arial" charset="0"/>
                <a:cs typeface="Arial" charset="0"/>
              </a:rPr>
              <a:t>Creating Story Maps with ArcGIS</a:t>
            </a:r>
          </a:p>
        </p:txBody>
      </p:sp>
      <p:sp>
        <p:nvSpPr>
          <p:cNvPr id="52" name="Hexagon 51"/>
          <p:cNvSpPr/>
          <p:nvPr/>
        </p:nvSpPr>
        <p:spPr>
          <a:xfrm rot="5400000">
            <a:off x="-2359208" y="-542488"/>
            <a:ext cx="9105274" cy="7849386"/>
          </a:xfrm>
          <a:prstGeom prst="hexag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grpSp>
        <p:nvGrpSpPr>
          <p:cNvPr id="15" name="Group 14"/>
          <p:cNvGrpSpPr/>
          <p:nvPr/>
        </p:nvGrpSpPr>
        <p:grpSpPr>
          <a:xfrm>
            <a:off x="1959079" y="1563640"/>
            <a:ext cx="3657600" cy="4242809"/>
            <a:chOff x="454322" y="503196"/>
            <a:chExt cx="3657600" cy="4242809"/>
          </a:xfrm>
        </p:grpSpPr>
        <p:sp>
          <p:nvSpPr>
            <p:cNvPr id="45" name="Hexagon 44"/>
            <p:cNvSpPr/>
            <p:nvPr/>
          </p:nvSpPr>
          <p:spPr>
            <a:xfrm rot="5400000">
              <a:off x="161717" y="795801"/>
              <a:ext cx="4242809" cy="3657600"/>
            </a:xfrm>
            <a:prstGeom prst="hexagon">
              <a:avLst/>
            </a:prstGeom>
            <a:solidFill>
              <a:schemeClr val="bg1"/>
            </a:solidFill>
            <a:ln>
              <a:solidFill>
                <a:srgbClr val="734E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3" name="Hexagon 42"/>
            <p:cNvSpPr>
              <a:spLocks noChangeAspect="1"/>
            </p:cNvSpPr>
            <p:nvPr/>
          </p:nvSpPr>
          <p:spPr>
            <a:xfrm rot="5400000">
              <a:off x="313762" y="926872"/>
              <a:ext cx="3938719" cy="3395458"/>
            </a:xfrm>
            <a:prstGeom prst="hexagon">
              <a:avLst/>
            </a:prstGeom>
            <a:noFill/>
            <a:ln w="6350">
              <a:solidFill>
                <a:srgbClr val="734E2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4" name="Hexagon 43"/>
            <p:cNvSpPr/>
            <p:nvPr/>
          </p:nvSpPr>
          <p:spPr>
            <a:xfrm rot="5400000">
              <a:off x="433566" y="1030152"/>
              <a:ext cx="3699111" cy="3188899"/>
            </a:xfrm>
            <a:prstGeom prst="hexagon">
              <a:avLst/>
            </a:prstGeom>
            <a:solidFill>
              <a:srgbClr val="734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6" name="Rectangle 45"/>
            <p:cNvSpPr/>
            <p:nvPr/>
          </p:nvSpPr>
          <p:spPr>
            <a:xfrm>
              <a:off x="507267" y="2024444"/>
              <a:ext cx="3551712" cy="1200329"/>
            </a:xfrm>
            <a:prstGeom prst="rect">
              <a:avLst/>
            </a:prstGeom>
          </p:spPr>
          <p:txBody>
            <a:bodyPr wrap="square" anchor="ctr" anchorCtr="0">
              <a:spAutoFit/>
            </a:bodyPr>
            <a:lstStyle/>
            <a:p>
              <a:pPr algn="ctr" defTabSz="914400">
                <a:defRPr/>
              </a:pPr>
              <a:r>
                <a:rPr lang="en-US" sz="2400" b="1" kern="0" dirty="0">
                  <a:solidFill>
                    <a:srgbClr val="FFFFFF"/>
                  </a:solidFill>
                  <a:latin typeface="Arial" charset="0"/>
                  <a:ea typeface="Arial" charset="0"/>
                  <a:cs typeface="Arial" charset="0"/>
                </a:rPr>
                <a:t>Mapping</a:t>
              </a:r>
            </a:p>
            <a:p>
              <a:pPr algn="ctr" defTabSz="914400">
                <a:defRPr/>
              </a:pPr>
              <a:r>
                <a:rPr lang="en-US" sz="2400" b="1" kern="0" dirty="0">
                  <a:solidFill>
                    <a:srgbClr val="FFFFFF"/>
                  </a:solidFill>
                  <a:latin typeface="Arial" charset="0"/>
                  <a:ea typeface="Arial" charset="0"/>
                  <a:cs typeface="Arial" charset="0"/>
                </a:rPr>
                <a:t>and</a:t>
              </a:r>
            </a:p>
            <a:p>
              <a:pPr algn="ctr" defTabSz="914400">
                <a:defRPr/>
              </a:pPr>
              <a:r>
                <a:rPr lang="en-US" sz="2400" b="1" kern="0" dirty="0">
                  <a:solidFill>
                    <a:srgbClr val="FFFFFF"/>
                  </a:solidFill>
                  <a:latin typeface="Arial" charset="0"/>
                  <a:ea typeface="Arial" charset="0"/>
                  <a:cs typeface="Arial" charset="0"/>
                </a:rPr>
                <a:t>Visualization</a:t>
              </a:r>
            </a:p>
          </p:txBody>
        </p:sp>
      </p:grpSp>
      <p:sp>
        <p:nvSpPr>
          <p:cNvPr id="53" name="Hexagon 52"/>
          <p:cNvSpPr/>
          <p:nvPr/>
        </p:nvSpPr>
        <p:spPr>
          <a:xfrm rot="5400000">
            <a:off x="5490178" y="-542488"/>
            <a:ext cx="9105274" cy="7849386"/>
          </a:xfrm>
          <a:prstGeom prst="hexagon">
            <a:avLst/>
          </a:prstGeom>
          <a:noFill/>
          <a:ln>
            <a:solidFill>
              <a:srgbClr val="734E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22" name="Rectangle 21"/>
          <p:cNvSpPr/>
          <p:nvPr/>
        </p:nvSpPr>
        <p:spPr>
          <a:xfrm>
            <a:off x="6474494" y="3025196"/>
            <a:ext cx="4305359" cy="1260021"/>
          </a:xfrm>
          <a:prstGeom prst="rect">
            <a:avLst/>
          </a:prstGeom>
        </p:spPr>
        <p:txBody>
          <a:bodyPr wrap="square" lIns="0" tIns="0" rIns="0" bIns="0" anchor="t" anchorCtr="0">
            <a:noAutofit/>
          </a:bodyPr>
          <a:lstStyle/>
          <a:p>
            <a:pPr defTabSz="914400">
              <a:spcAft>
                <a:spcPts val="600"/>
              </a:spcAft>
              <a:defRPr/>
            </a:pPr>
            <a:r>
              <a:rPr lang="en-US" b="1" kern="0" dirty="0">
                <a:solidFill>
                  <a:srgbClr val="734E22"/>
                </a:solidFill>
                <a:latin typeface="AvenirNext LT Pro Regular" panose="020B0503020202020204" pitchFamily="34" charset="0"/>
                <a:ea typeface="Arial" charset="0"/>
                <a:cs typeface="Arial" charset="0"/>
              </a:rPr>
              <a:t>Specialty Courses in Map Production</a:t>
            </a:r>
          </a:p>
          <a:p>
            <a:pPr marL="171450" indent="-171450">
              <a:spcAft>
                <a:spcPts val="600"/>
              </a:spcAft>
              <a:buSzPct val="100000"/>
              <a:buBlip>
                <a:blip r:embed="rId2"/>
              </a:buBlip>
              <a:defRPr/>
            </a:pPr>
            <a:r>
              <a:rPr lang="en-US" sz="1400" kern="0" dirty="0">
                <a:solidFill>
                  <a:srgbClr val="734E22"/>
                </a:solidFill>
                <a:latin typeface="AvenirNext LT Pro Regular" panose="020B0503020202020204" pitchFamily="34" charset="0"/>
                <a:ea typeface="Arial" charset="0"/>
                <a:cs typeface="Arial" charset="0"/>
              </a:rPr>
              <a:t>Introduction to Esri Production Mapping</a:t>
            </a:r>
          </a:p>
          <a:p>
            <a:pPr marL="171450" indent="-171450">
              <a:spcAft>
                <a:spcPts val="600"/>
              </a:spcAft>
              <a:buSzPct val="100000"/>
              <a:buBlip>
                <a:blip r:embed="rId2"/>
              </a:buBlip>
              <a:defRPr/>
            </a:pPr>
            <a:r>
              <a:rPr lang="en-US" sz="1400" kern="0" dirty="0">
                <a:solidFill>
                  <a:srgbClr val="734E22"/>
                </a:solidFill>
                <a:latin typeface="AvenirNext LT Pro Regular" panose="020B0503020202020204" pitchFamily="34" charset="0"/>
                <a:ea typeface="Arial" charset="0"/>
                <a:cs typeface="Arial" charset="0"/>
              </a:rPr>
              <a:t>Data Editing with Esri Production Mapping</a:t>
            </a:r>
          </a:p>
          <a:p>
            <a:pPr marL="171450" indent="-171450">
              <a:spcAft>
                <a:spcPts val="600"/>
              </a:spcAft>
              <a:buSzPct val="100000"/>
              <a:buBlip>
                <a:blip r:embed="rId2"/>
              </a:buBlip>
              <a:defRPr/>
            </a:pPr>
            <a:r>
              <a:rPr lang="en-US" sz="1400" kern="0" dirty="0">
                <a:solidFill>
                  <a:srgbClr val="734E22"/>
                </a:solidFill>
                <a:latin typeface="AvenirNext LT Pro Regular" panose="020B0503020202020204" pitchFamily="34" charset="0"/>
                <a:ea typeface="Arial" charset="0"/>
                <a:cs typeface="Arial" charset="0"/>
              </a:rPr>
              <a:t>Cartography with Esri Production Mapping</a:t>
            </a:r>
          </a:p>
        </p:txBody>
      </p:sp>
    </p:spTree>
    <p:extLst>
      <p:ext uri="{BB962C8B-B14F-4D97-AF65-F5344CB8AC3E}">
        <p14:creationId xmlns:p14="http://schemas.microsoft.com/office/powerpoint/2010/main" val="254674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74493" y="1371600"/>
            <a:ext cx="3860743" cy="1154162"/>
          </a:xfrm>
          <a:prstGeom prst="rect">
            <a:avLst/>
          </a:prstGeom>
        </p:spPr>
        <p:txBody>
          <a:bodyPr wrap="square" lIns="0" tIns="0" rIns="0" bIns="0" anchor="t" anchorCtr="0">
            <a:spAutoFit/>
          </a:bodyPr>
          <a:lstStyle/>
          <a:p>
            <a:pPr defTabSz="914400">
              <a:spcAft>
                <a:spcPts val="600"/>
              </a:spcAft>
              <a:defRPr/>
            </a:pPr>
            <a:r>
              <a:rPr lang="en-US" b="1" kern="0" dirty="0">
                <a:solidFill>
                  <a:srgbClr val="295E2F"/>
                </a:solidFill>
                <a:latin typeface="AvenirNext LT Pro Regular" panose="020B0503020202020204" pitchFamily="34" charset="0"/>
                <a:ea typeface="Arial" charset="0"/>
                <a:cs typeface="Arial" charset="0"/>
              </a:rPr>
              <a:t>Instructor-led courses</a:t>
            </a:r>
            <a:endParaRPr lang="en-US" sz="1100" b="1" kern="0" dirty="0">
              <a:solidFill>
                <a:srgbClr val="295E2F"/>
              </a:solidFill>
              <a:latin typeface="AvenirNext LT Pro Regular" panose="020B0503020202020204" pitchFamily="34" charset="0"/>
              <a:ea typeface="Arial" charset="0"/>
              <a:cs typeface="Arial" charset="0"/>
            </a:endParaRPr>
          </a:p>
          <a:p>
            <a:pPr marL="171450" indent="-171450" defTabSz="914400">
              <a:spcAft>
                <a:spcPts val="600"/>
              </a:spcAft>
              <a:buSzPct val="100000"/>
              <a:buBlip>
                <a:blip r:embed="rId2"/>
              </a:buBlip>
              <a:defRPr/>
            </a:pPr>
            <a:r>
              <a:rPr lang="en-US" sz="1400" kern="0" dirty="0">
                <a:solidFill>
                  <a:srgbClr val="295E2F"/>
                </a:solidFill>
                <a:highlight>
                  <a:srgbClr val="FFFF00"/>
                </a:highlight>
                <a:latin typeface="AvenirNext LT Pro Regular" panose="020B0503020202020204" pitchFamily="34" charset="0"/>
                <a:ea typeface="Arial" charset="0"/>
                <a:cs typeface="Arial" charset="0"/>
              </a:rPr>
              <a:t>Spatial Analysis with ArcGIS Pro</a:t>
            </a:r>
          </a:p>
          <a:p>
            <a:pPr marL="171450" indent="-171450" defTabSz="914400">
              <a:spcAft>
                <a:spcPts val="600"/>
              </a:spcAft>
              <a:buSzPct val="100000"/>
              <a:buBlip>
                <a:blip r:embed="rId2"/>
              </a:buBlip>
              <a:defRPr/>
            </a:pPr>
            <a:r>
              <a:rPr lang="en-US" sz="1400" kern="0" dirty="0">
                <a:solidFill>
                  <a:srgbClr val="295E2F"/>
                </a:solidFill>
                <a:latin typeface="AvenirNext LT Pro Regular" panose="020B0503020202020204" pitchFamily="34" charset="0"/>
                <a:ea typeface="Arial" charset="0"/>
                <a:cs typeface="Arial" charset="0"/>
              </a:rPr>
              <a:t>Get Started with Insights for ArcGIS</a:t>
            </a:r>
          </a:p>
          <a:p>
            <a:pPr marL="171450" indent="-171450" defTabSz="914400">
              <a:spcAft>
                <a:spcPts val="600"/>
              </a:spcAft>
              <a:buSzPct val="100000"/>
              <a:buBlip>
                <a:blip r:embed="rId2"/>
              </a:buBlip>
              <a:defRPr/>
            </a:pPr>
            <a:r>
              <a:rPr lang="en-US" sz="1400" kern="0" dirty="0">
                <a:solidFill>
                  <a:srgbClr val="295E2F"/>
                </a:solidFill>
                <a:latin typeface="AvenirNext LT Pro Regular" panose="020B0503020202020204" pitchFamily="34" charset="0"/>
                <a:ea typeface="Arial" charset="0"/>
                <a:cs typeface="Arial" charset="0"/>
              </a:rPr>
              <a:t>ArcGIS Analysis Workflows for Public Safety</a:t>
            </a:r>
          </a:p>
        </p:txBody>
      </p:sp>
      <p:sp>
        <p:nvSpPr>
          <p:cNvPr id="52" name="Hexagon 51"/>
          <p:cNvSpPr/>
          <p:nvPr/>
        </p:nvSpPr>
        <p:spPr>
          <a:xfrm rot="5400000">
            <a:off x="-2359208" y="-542488"/>
            <a:ext cx="9105274" cy="7849386"/>
          </a:xfrm>
          <a:prstGeom prst="hexag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grpSp>
        <p:nvGrpSpPr>
          <p:cNvPr id="15" name="Group 14"/>
          <p:cNvGrpSpPr/>
          <p:nvPr/>
        </p:nvGrpSpPr>
        <p:grpSpPr>
          <a:xfrm>
            <a:off x="1959079" y="1563640"/>
            <a:ext cx="3657600" cy="4242809"/>
            <a:chOff x="454322" y="503196"/>
            <a:chExt cx="3657600" cy="4242809"/>
          </a:xfrm>
        </p:grpSpPr>
        <p:sp>
          <p:nvSpPr>
            <p:cNvPr id="45" name="Hexagon 44"/>
            <p:cNvSpPr/>
            <p:nvPr/>
          </p:nvSpPr>
          <p:spPr>
            <a:xfrm rot="5400000">
              <a:off x="161717" y="795801"/>
              <a:ext cx="4242809" cy="3657600"/>
            </a:xfrm>
            <a:prstGeom prst="hexagon">
              <a:avLst/>
            </a:prstGeom>
            <a:solidFill>
              <a:schemeClr val="bg1"/>
            </a:solidFill>
            <a:ln>
              <a:solidFill>
                <a:srgbClr val="295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3" name="Hexagon 42"/>
            <p:cNvSpPr>
              <a:spLocks noChangeAspect="1"/>
            </p:cNvSpPr>
            <p:nvPr/>
          </p:nvSpPr>
          <p:spPr>
            <a:xfrm rot="5400000">
              <a:off x="313762" y="926872"/>
              <a:ext cx="3938719" cy="3395458"/>
            </a:xfrm>
            <a:prstGeom prst="hexagon">
              <a:avLst/>
            </a:prstGeom>
            <a:noFill/>
            <a:ln w="6350">
              <a:solidFill>
                <a:srgbClr val="295E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4" name="Hexagon 43"/>
            <p:cNvSpPr/>
            <p:nvPr/>
          </p:nvSpPr>
          <p:spPr>
            <a:xfrm rot="5400000">
              <a:off x="433566" y="1030152"/>
              <a:ext cx="3699111" cy="3188899"/>
            </a:xfrm>
            <a:prstGeom prst="hexagon">
              <a:avLst/>
            </a:prstGeom>
            <a:solidFill>
              <a:srgbClr val="295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6" name="Rectangle 45"/>
            <p:cNvSpPr/>
            <p:nvPr/>
          </p:nvSpPr>
          <p:spPr>
            <a:xfrm>
              <a:off x="507267" y="2209110"/>
              <a:ext cx="3551712" cy="830997"/>
            </a:xfrm>
            <a:prstGeom prst="rect">
              <a:avLst/>
            </a:prstGeom>
          </p:spPr>
          <p:txBody>
            <a:bodyPr wrap="square" anchor="ctr" anchorCtr="0">
              <a:spAutoFit/>
            </a:bodyPr>
            <a:lstStyle/>
            <a:p>
              <a:pPr algn="ctr" defTabSz="914400">
                <a:defRPr/>
              </a:pPr>
              <a:r>
                <a:rPr lang="en-US" sz="2400" b="1" kern="0" dirty="0">
                  <a:solidFill>
                    <a:srgbClr val="FFFFFF"/>
                  </a:solidFill>
                  <a:latin typeface="Arial" charset="0"/>
                  <a:ea typeface="Arial" charset="0"/>
                  <a:cs typeface="Arial" charset="0"/>
                </a:rPr>
                <a:t>Spatial</a:t>
              </a:r>
            </a:p>
            <a:p>
              <a:pPr algn="ctr" defTabSz="914400">
                <a:defRPr/>
              </a:pPr>
              <a:r>
                <a:rPr lang="en-US" sz="2400" b="1" kern="0" dirty="0">
                  <a:solidFill>
                    <a:srgbClr val="FFFFFF"/>
                  </a:solidFill>
                  <a:latin typeface="Arial" charset="0"/>
                  <a:ea typeface="Arial" charset="0"/>
                  <a:cs typeface="Arial" charset="0"/>
                </a:rPr>
                <a:t>Analytics</a:t>
              </a:r>
            </a:p>
          </p:txBody>
        </p:sp>
      </p:grpSp>
      <p:sp>
        <p:nvSpPr>
          <p:cNvPr id="53" name="Hexagon 52"/>
          <p:cNvSpPr/>
          <p:nvPr/>
        </p:nvSpPr>
        <p:spPr>
          <a:xfrm rot="5400000">
            <a:off x="5490178" y="-542488"/>
            <a:ext cx="9105274" cy="7849386"/>
          </a:xfrm>
          <a:prstGeom prst="hexagon">
            <a:avLst/>
          </a:prstGeom>
          <a:noFill/>
          <a:ln>
            <a:solidFill>
              <a:srgbClr val="295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Tree>
    <p:extLst>
      <p:ext uri="{BB962C8B-B14F-4D97-AF65-F5344CB8AC3E}">
        <p14:creationId xmlns:p14="http://schemas.microsoft.com/office/powerpoint/2010/main" val="64317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74494" y="1371600"/>
            <a:ext cx="3524504" cy="569387"/>
          </a:xfrm>
          <a:prstGeom prst="rect">
            <a:avLst/>
          </a:prstGeom>
        </p:spPr>
        <p:txBody>
          <a:bodyPr wrap="square" lIns="0" tIns="0" rIns="0" bIns="0" anchor="t" anchorCtr="0">
            <a:spAutoFit/>
          </a:bodyPr>
          <a:lstStyle/>
          <a:p>
            <a:pPr defTabSz="914400">
              <a:spcAft>
                <a:spcPts val="600"/>
              </a:spcAft>
              <a:defRPr/>
            </a:pPr>
            <a:r>
              <a:rPr lang="en-US" b="1" kern="0" dirty="0">
                <a:solidFill>
                  <a:srgbClr val="A48E31"/>
                </a:solidFill>
                <a:latin typeface="AvenirNext LT Pro Regular" panose="020B0503020202020204" pitchFamily="34" charset="0"/>
                <a:ea typeface="Arial" charset="0"/>
                <a:cs typeface="Arial" charset="0"/>
              </a:rPr>
              <a:t>Analyze Imagery (Raster)</a:t>
            </a:r>
            <a:endParaRPr lang="en-US" sz="1100" b="1" kern="0" dirty="0">
              <a:solidFill>
                <a:srgbClr val="A48E31"/>
              </a:solidFill>
              <a:latin typeface="AvenirNext LT Pro Regular" panose="020B0503020202020204" pitchFamily="34" charset="0"/>
              <a:ea typeface="Arial" charset="0"/>
              <a:cs typeface="Arial" charset="0"/>
            </a:endParaRPr>
          </a:p>
          <a:p>
            <a:pPr marL="171450" indent="-171450" defTabSz="914400">
              <a:spcAft>
                <a:spcPts val="600"/>
              </a:spcAft>
              <a:buSzPct val="100000"/>
              <a:buBlip>
                <a:blip r:embed="rId2"/>
              </a:buBlip>
              <a:defRPr/>
            </a:pPr>
            <a:r>
              <a:rPr lang="en-US" sz="1400" kern="0" dirty="0">
                <a:solidFill>
                  <a:srgbClr val="A48E31"/>
                </a:solidFill>
                <a:latin typeface="AvenirNext LT Pro Regular" panose="020B0503020202020204" pitchFamily="34" charset="0"/>
                <a:ea typeface="Arial" charset="0"/>
                <a:cs typeface="Arial" charset="0"/>
              </a:rPr>
              <a:t>Image Analysis with ArcGIS</a:t>
            </a:r>
          </a:p>
        </p:txBody>
      </p:sp>
      <p:sp>
        <p:nvSpPr>
          <p:cNvPr id="52" name="Hexagon 51"/>
          <p:cNvSpPr/>
          <p:nvPr/>
        </p:nvSpPr>
        <p:spPr>
          <a:xfrm rot="5400000">
            <a:off x="-2359208" y="-542488"/>
            <a:ext cx="9105274" cy="7849386"/>
          </a:xfrm>
          <a:prstGeom prst="hexag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grpSp>
        <p:nvGrpSpPr>
          <p:cNvPr id="15" name="Group 14"/>
          <p:cNvGrpSpPr/>
          <p:nvPr/>
        </p:nvGrpSpPr>
        <p:grpSpPr>
          <a:xfrm>
            <a:off x="1959079" y="1563640"/>
            <a:ext cx="3657600" cy="4242809"/>
            <a:chOff x="454322" y="503196"/>
            <a:chExt cx="3657600" cy="4242809"/>
          </a:xfrm>
        </p:grpSpPr>
        <p:sp>
          <p:nvSpPr>
            <p:cNvPr id="45" name="Hexagon 44"/>
            <p:cNvSpPr/>
            <p:nvPr/>
          </p:nvSpPr>
          <p:spPr>
            <a:xfrm rot="5400000">
              <a:off x="161717" y="795801"/>
              <a:ext cx="4242809" cy="3657600"/>
            </a:xfrm>
            <a:prstGeom prst="hexagon">
              <a:avLst/>
            </a:prstGeom>
            <a:solidFill>
              <a:schemeClr val="bg1"/>
            </a:solidFill>
            <a:ln>
              <a:solidFill>
                <a:srgbClr val="A48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3" name="Hexagon 42"/>
            <p:cNvSpPr>
              <a:spLocks noChangeAspect="1"/>
            </p:cNvSpPr>
            <p:nvPr/>
          </p:nvSpPr>
          <p:spPr>
            <a:xfrm rot="5400000">
              <a:off x="313762" y="926872"/>
              <a:ext cx="3938719" cy="3395458"/>
            </a:xfrm>
            <a:prstGeom prst="hexagon">
              <a:avLst/>
            </a:prstGeom>
            <a:noFill/>
            <a:ln w="6350">
              <a:solidFill>
                <a:srgbClr val="A48E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4" name="Hexagon 43"/>
            <p:cNvSpPr/>
            <p:nvPr/>
          </p:nvSpPr>
          <p:spPr>
            <a:xfrm rot="5400000">
              <a:off x="433566" y="1030152"/>
              <a:ext cx="3699111" cy="3188899"/>
            </a:xfrm>
            <a:prstGeom prst="hexagon">
              <a:avLst/>
            </a:prstGeom>
            <a:solidFill>
              <a:srgbClr val="A48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6" name="Rectangle 45"/>
            <p:cNvSpPr/>
            <p:nvPr/>
          </p:nvSpPr>
          <p:spPr>
            <a:xfrm>
              <a:off x="507267" y="2024444"/>
              <a:ext cx="3551712" cy="1200329"/>
            </a:xfrm>
            <a:prstGeom prst="rect">
              <a:avLst/>
            </a:prstGeom>
          </p:spPr>
          <p:txBody>
            <a:bodyPr wrap="square" anchor="ctr" anchorCtr="0">
              <a:spAutoFit/>
            </a:bodyPr>
            <a:lstStyle/>
            <a:p>
              <a:pPr algn="ctr" defTabSz="914400">
                <a:defRPr/>
              </a:pPr>
              <a:r>
                <a:rPr lang="en-US" sz="2400" b="1" kern="0" dirty="0">
                  <a:solidFill>
                    <a:srgbClr val="FFFFFF"/>
                  </a:solidFill>
                  <a:latin typeface="Arial" charset="0"/>
                  <a:ea typeface="Arial" charset="0"/>
                  <a:cs typeface="Arial" charset="0"/>
                </a:rPr>
                <a:t>Imagery</a:t>
              </a:r>
            </a:p>
            <a:p>
              <a:pPr algn="ctr" defTabSz="914400">
                <a:defRPr/>
              </a:pPr>
              <a:r>
                <a:rPr lang="en-US" sz="2400" b="1" kern="0" dirty="0">
                  <a:solidFill>
                    <a:srgbClr val="FFFFFF"/>
                  </a:solidFill>
                  <a:latin typeface="Arial" charset="0"/>
                  <a:ea typeface="Arial" charset="0"/>
                  <a:cs typeface="Arial" charset="0"/>
                </a:rPr>
                <a:t>and</a:t>
              </a:r>
            </a:p>
            <a:p>
              <a:pPr algn="ctr" defTabSz="914400">
                <a:defRPr/>
              </a:pPr>
              <a:r>
                <a:rPr lang="en-US" sz="2400" b="1" kern="0" dirty="0">
                  <a:solidFill>
                    <a:srgbClr val="FFFFFF"/>
                  </a:solidFill>
                  <a:latin typeface="Arial" charset="0"/>
                  <a:ea typeface="Arial" charset="0"/>
                  <a:cs typeface="Arial" charset="0"/>
                </a:rPr>
                <a:t>Remote Sensing</a:t>
              </a:r>
            </a:p>
          </p:txBody>
        </p:sp>
      </p:grpSp>
      <p:sp>
        <p:nvSpPr>
          <p:cNvPr id="53" name="Hexagon 52"/>
          <p:cNvSpPr/>
          <p:nvPr/>
        </p:nvSpPr>
        <p:spPr>
          <a:xfrm rot="5400000">
            <a:off x="5490178" y="-542488"/>
            <a:ext cx="9105274" cy="7849386"/>
          </a:xfrm>
          <a:prstGeom prst="hexagon">
            <a:avLst/>
          </a:prstGeom>
          <a:noFill/>
          <a:ln>
            <a:solidFill>
              <a:srgbClr val="A48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Tree>
    <p:extLst>
      <p:ext uri="{BB962C8B-B14F-4D97-AF65-F5344CB8AC3E}">
        <p14:creationId xmlns:p14="http://schemas.microsoft.com/office/powerpoint/2010/main" val="163022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74494" y="1371601"/>
            <a:ext cx="3940464" cy="1077218"/>
          </a:xfrm>
          <a:prstGeom prst="rect">
            <a:avLst/>
          </a:prstGeom>
        </p:spPr>
        <p:txBody>
          <a:bodyPr wrap="square" lIns="0" tIns="0" rIns="0" bIns="0" anchor="t" anchorCtr="0">
            <a:spAutoFit/>
          </a:bodyPr>
          <a:lstStyle/>
          <a:p>
            <a:pPr defTabSz="914400">
              <a:spcAft>
                <a:spcPts val="600"/>
              </a:spcAft>
              <a:defRPr/>
            </a:pPr>
            <a:r>
              <a:rPr lang="en-US" b="1" kern="0" dirty="0">
                <a:solidFill>
                  <a:srgbClr val="5A945A"/>
                </a:solidFill>
                <a:latin typeface="AvenirNext LT Pro Regular" panose="020B0503020202020204" pitchFamily="34" charset="0"/>
                <a:ea typeface="Arial" charset="0"/>
                <a:cs typeface="Arial" charset="0"/>
              </a:rPr>
              <a:t>General Courses for Collaboration</a:t>
            </a:r>
          </a:p>
          <a:p>
            <a:pPr marL="171450" indent="-171450" defTabSz="914400">
              <a:spcAft>
                <a:spcPts val="600"/>
              </a:spcAft>
              <a:buSzPct val="100000"/>
              <a:buBlip>
                <a:blip r:embed="rId2"/>
              </a:buBlip>
              <a:defRPr/>
            </a:pPr>
            <a:r>
              <a:rPr lang="en-US" sz="1400" kern="0" dirty="0">
                <a:solidFill>
                  <a:srgbClr val="5A945A"/>
                </a:solidFill>
                <a:highlight>
                  <a:srgbClr val="FFFF00"/>
                </a:highlight>
                <a:latin typeface="AvenirNext LT Pro Regular" panose="020B0503020202020204" pitchFamily="34" charset="0"/>
                <a:ea typeface="Arial" charset="0"/>
                <a:cs typeface="Arial" charset="0"/>
              </a:rPr>
              <a:t>Sharing Content on the Web</a:t>
            </a:r>
          </a:p>
          <a:p>
            <a:pPr marL="171450" indent="-171450" defTabSz="914400">
              <a:spcAft>
                <a:spcPts val="600"/>
              </a:spcAft>
              <a:buSzPct val="100000"/>
              <a:buBlip>
                <a:blip r:embed="rId2"/>
              </a:buBlip>
              <a:defRPr/>
            </a:pPr>
            <a:r>
              <a:rPr lang="en-US" sz="1400" kern="0" dirty="0">
                <a:solidFill>
                  <a:srgbClr val="5A945A"/>
                </a:solidFill>
                <a:latin typeface="AvenirNext LT Pro Regular" panose="020B0503020202020204" pitchFamily="34" charset="0"/>
                <a:ea typeface="Arial" charset="0"/>
                <a:cs typeface="Arial" charset="0"/>
              </a:rPr>
              <a:t>User Workflows for ArcGIS Online Organizations</a:t>
            </a:r>
          </a:p>
        </p:txBody>
      </p:sp>
      <p:sp>
        <p:nvSpPr>
          <p:cNvPr id="52" name="Hexagon 51"/>
          <p:cNvSpPr/>
          <p:nvPr/>
        </p:nvSpPr>
        <p:spPr>
          <a:xfrm rot="5400000">
            <a:off x="-2359208" y="-542488"/>
            <a:ext cx="9105274" cy="7849386"/>
          </a:xfrm>
          <a:prstGeom prst="hexagon">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grpSp>
        <p:nvGrpSpPr>
          <p:cNvPr id="15" name="Group 14"/>
          <p:cNvGrpSpPr/>
          <p:nvPr/>
        </p:nvGrpSpPr>
        <p:grpSpPr>
          <a:xfrm>
            <a:off x="1959079" y="1563640"/>
            <a:ext cx="3657600" cy="4242809"/>
            <a:chOff x="454322" y="503196"/>
            <a:chExt cx="3657600" cy="4242809"/>
          </a:xfrm>
        </p:grpSpPr>
        <p:sp>
          <p:nvSpPr>
            <p:cNvPr id="45" name="Hexagon 44"/>
            <p:cNvSpPr/>
            <p:nvPr/>
          </p:nvSpPr>
          <p:spPr>
            <a:xfrm rot="5400000">
              <a:off x="161717" y="795801"/>
              <a:ext cx="4242809" cy="3657600"/>
            </a:xfrm>
            <a:prstGeom prst="hexagon">
              <a:avLst/>
            </a:prstGeom>
            <a:solidFill>
              <a:schemeClr val="bg1"/>
            </a:solidFill>
            <a:ln>
              <a:solidFill>
                <a:srgbClr val="5A9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3" name="Hexagon 42"/>
            <p:cNvSpPr>
              <a:spLocks noChangeAspect="1"/>
            </p:cNvSpPr>
            <p:nvPr/>
          </p:nvSpPr>
          <p:spPr>
            <a:xfrm rot="5400000">
              <a:off x="313762" y="926872"/>
              <a:ext cx="3938719" cy="3395458"/>
            </a:xfrm>
            <a:prstGeom prst="hexagon">
              <a:avLst/>
            </a:prstGeom>
            <a:noFill/>
            <a:ln w="6350">
              <a:solidFill>
                <a:srgbClr val="5A945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4" name="Hexagon 43"/>
            <p:cNvSpPr/>
            <p:nvPr/>
          </p:nvSpPr>
          <p:spPr>
            <a:xfrm rot="5400000">
              <a:off x="433566" y="1030152"/>
              <a:ext cx="3699111" cy="3188899"/>
            </a:xfrm>
            <a:prstGeom prst="hexagon">
              <a:avLst/>
            </a:prstGeom>
            <a:solidFill>
              <a:srgbClr val="5A9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46" name="Rectangle 45"/>
            <p:cNvSpPr/>
            <p:nvPr/>
          </p:nvSpPr>
          <p:spPr>
            <a:xfrm>
              <a:off x="507267" y="2024444"/>
              <a:ext cx="3551712" cy="1200329"/>
            </a:xfrm>
            <a:prstGeom prst="rect">
              <a:avLst/>
            </a:prstGeom>
          </p:spPr>
          <p:txBody>
            <a:bodyPr wrap="square" anchor="ctr" anchorCtr="0">
              <a:spAutoFit/>
            </a:bodyPr>
            <a:lstStyle/>
            <a:p>
              <a:pPr algn="ctr" defTabSz="914400">
                <a:defRPr/>
              </a:pPr>
              <a:r>
                <a:rPr lang="en-US" sz="2400" b="1" kern="0" dirty="0">
                  <a:solidFill>
                    <a:srgbClr val="FFFFFF"/>
                  </a:solidFill>
                  <a:latin typeface="Arial" charset="0"/>
                  <a:ea typeface="Arial" charset="0"/>
                  <a:cs typeface="Arial" charset="0"/>
                </a:rPr>
                <a:t>Collaboration </a:t>
              </a:r>
            </a:p>
            <a:p>
              <a:pPr algn="ctr" defTabSz="914400">
                <a:defRPr/>
              </a:pPr>
              <a:r>
                <a:rPr lang="en-US" sz="2400" b="1" kern="0" dirty="0">
                  <a:solidFill>
                    <a:srgbClr val="FFFFFF"/>
                  </a:solidFill>
                  <a:latin typeface="Arial" charset="0"/>
                  <a:ea typeface="Arial" charset="0"/>
                  <a:cs typeface="Arial" charset="0"/>
                </a:rPr>
                <a:t>and </a:t>
              </a:r>
            </a:p>
            <a:p>
              <a:pPr algn="ctr" defTabSz="914400">
                <a:defRPr/>
              </a:pPr>
              <a:r>
                <a:rPr lang="en-US" sz="2400" b="1" kern="0" dirty="0">
                  <a:solidFill>
                    <a:srgbClr val="FFFFFF"/>
                  </a:solidFill>
                  <a:latin typeface="Arial" charset="0"/>
                  <a:ea typeface="Arial" charset="0"/>
                  <a:cs typeface="Arial" charset="0"/>
                </a:rPr>
                <a:t>Sharing</a:t>
              </a:r>
            </a:p>
          </p:txBody>
        </p:sp>
      </p:grpSp>
      <p:sp>
        <p:nvSpPr>
          <p:cNvPr id="53" name="Hexagon 52"/>
          <p:cNvSpPr/>
          <p:nvPr/>
        </p:nvSpPr>
        <p:spPr>
          <a:xfrm rot="5400000">
            <a:off x="5490178" y="-542488"/>
            <a:ext cx="9105274" cy="7849386"/>
          </a:xfrm>
          <a:prstGeom prst="hexagon">
            <a:avLst/>
          </a:prstGeom>
          <a:noFill/>
          <a:ln>
            <a:solidFill>
              <a:srgbClr val="5A9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latin typeface="Arial"/>
              <a:ea typeface="ＭＳ Ｐゴシック"/>
            </a:endParaRPr>
          </a:p>
        </p:txBody>
      </p:sp>
      <p:sp>
        <p:nvSpPr>
          <p:cNvPr id="22" name="Rectangle 21"/>
          <p:cNvSpPr/>
          <p:nvPr/>
        </p:nvSpPr>
        <p:spPr>
          <a:xfrm>
            <a:off x="6474494" y="3084888"/>
            <a:ext cx="4859033" cy="1758210"/>
          </a:xfrm>
          <a:prstGeom prst="rect">
            <a:avLst/>
          </a:prstGeom>
        </p:spPr>
        <p:txBody>
          <a:bodyPr wrap="square" lIns="0" tIns="0" rIns="0" bIns="0" anchor="t" anchorCtr="0">
            <a:noAutofit/>
          </a:bodyPr>
          <a:lstStyle/>
          <a:p>
            <a:pPr>
              <a:spcAft>
                <a:spcPts val="600"/>
              </a:spcAft>
              <a:defRPr/>
            </a:pPr>
            <a:r>
              <a:rPr lang="en-US" b="1" kern="0" dirty="0">
                <a:solidFill>
                  <a:srgbClr val="5A945A"/>
                </a:solidFill>
                <a:latin typeface="AvenirNext LT Pro Regular" panose="020B0503020202020204" pitchFamily="34" charset="0"/>
                <a:ea typeface="Arial" charset="0"/>
                <a:cs typeface="Arial" charset="0"/>
              </a:rPr>
              <a:t>Manage the Enterprise</a:t>
            </a:r>
          </a:p>
          <a:p>
            <a:pPr marL="171450" indent="-171450">
              <a:spcAft>
                <a:spcPts val="600"/>
              </a:spcAft>
              <a:buSzPct val="100000"/>
              <a:buBlip>
                <a:blip r:embed="rId2"/>
              </a:buBlip>
              <a:defRPr/>
            </a:pPr>
            <a:r>
              <a:rPr lang="en-US" sz="1400" kern="0" dirty="0">
                <a:solidFill>
                  <a:srgbClr val="5A945A"/>
                </a:solidFill>
                <a:latin typeface="AvenirNext LT Pro Regular" panose="020B0503020202020204" pitchFamily="34" charset="0"/>
                <a:ea typeface="Arial" charset="0"/>
                <a:cs typeface="Arial" charset="0"/>
              </a:rPr>
              <a:t>ArcGIS Enterprise: Configuring a Base Deployment</a:t>
            </a:r>
          </a:p>
          <a:p>
            <a:pPr marL="171450" indent="-171450">
              <a:spcAft>
                <a:spcPts val="600"/>
              </a:spcAft>
              <a:buSzPct val="100000"/>
              <a:buBlip>
                <a:blip r:embed="rId2"/>
              </a:buBlip>
              <a:defRPr/>
            </a:pPr>
            <a:r>
              <a:rPr lang="en-US" sz="1400" kern="0" dirty="0">
                <a:solidFill>
                  <a:srgbClr val="5A945A"/>
                </a:solidFill>
                <a:latin typeface="AvenirNext LT Pro Regular" panose="020B0503020202020204" pitchFamily="34" charset="0"/>
                <a:ea typeface="Arial" charset="0"/>
                <a:cs typeface="Arial" charset="0"/>
              </a:rPr>
              <a:t>ArcGIS for Server: Site Configuration </a:t>
            </a:r>
            <a:br>
              <a:rPr lang="en-US" sz="1400" kern="0" dirty="0">
                <a:solidFill>
                  <a:srgbClr val="5A945A"/>
                </a:solidFill>
                <a:latin typeface="AvenirNext LT Pro Regular" panose="020B0503020202020204" pitchFamily="34" charset="0"/>
                <a:ea typeface="Arial" charset="0"/>
                <a:cs typeface="Arial" charset="0"/>
              </a:rPr>
            </a:br>
            <a:r>
              <a:rPr lang="en-US" sz="1400" kern="0" dirty="0">
                <a:solidFill>
                  <a:srgbClr val="5A945A"/>
                </a:solidFill>
                <a:latin typeface="AvenirNext LT Pro Regular" panose="020B0503020202020204" pitchFamily="34" charset="0"/>
                <a:ea typeface="Arial" charset="0"/>
                <a:cs typeface="Arial" charset="0"/>
              </a:rPr>
              <a:t>and Administration</a:t>
            </a:r>
            <a:endParaRPr lang="en-US" b="1" kern="0" dirty="0">
              <a:solidFill>
                <a:srgbClr val="5A945A"/>
              </a:solidFill>
              <a:latin typeface="AvenirNext LT Pro Regular" panose="020B0503020202020204" pitchFamily="34" charset="0"/>
              <a:ea typeface="Arial" charset="0"/>
              <a:cs typeface="Arial" charset="0"/>
            </a:endParaRPr>
          </a:p>
          <a:p>
            <a:pPr defTabSz="914400">
              <a:spcAft>
                <a:spcPts val="600"/>
              </a:spcAft>
              <a:defRPr/>
            </a:pPr>
            <a:endParaRPr lang="en-US" sz="1100" b="1" kern="0" dirty="0">
              <a:solidFill>
                <a:srgbClr val="5A945A"/>
              </a:solidFill>
              <a:latin typeface="Arial" charset="0"/>
              <a:ea typeface="Arial" charset="0"/>
              <a:cs typeface="Arial" charset="0"/>
            </a:endParaRPr>
          </a:p>
        </p:txBody>
      </p:sp>
    </p:spTree>
    <p:extLst>
      <p:ext uri="{BB962C8B-B14F-4D97-AF65-F5344CB8AC3E}">
        <p14:creationId xmlns:p14="http://schemas.microsoft.com/office/powerpoint/2010/main" val="3974569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TotalTime>
  <Words>571</Words>
  <Application>Microsoft Office PowerPoint</Application>
  <PresentationFormat>Widescreen</PresentationFormat>
  <Paragraphs>113</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ＭＳ Ｐゴシック</vt:lpstr>
      <vt:lpstr>Arial</vt:lpstr>
      <vt:lpstr>Avenir LT Std 65 Medium</vt:lpstr>
      <vt:lpstr>AvenirNext LT Pro Medium</vt:lpstr>
      <vt:lpstr>AvenirNext LT Pro Regular</vt:lpstr>
      <vt:lpstr>Calibri</vt:lpstr>
      <vt:lpstr>Calibri Light</vt:lpstr>
      <vt:lpstr>Office Theme</vt:lpstr>
      <vt:lpstr>PowerPoint Presentation</vt:lpstr>
      <vt:lpstr>PowerPoint Presentation</vt:lpstr>
      <vt:lpstr>ArcGIS Enterprise Core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Wagner</dc:creator>
  <cp:lastModifiedBy>Diane Wagner</cp:lastModifiedBy>
  <cp:revision>25</cp:revision>
  <dcterms:created xsi:type="dcterms:W3CDTF">2018-05-07T16:54:38Z</dcterms:created>
  <dcterms:modified xsi:type="dcterms:W3CDTF">2018-05-08T17:00:06Z</dcterms:modified>
</cp:coreProperties>
</file>