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51" r:id="rId2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folHlink"/>
        </a:solidFill>
        <a:latin typeface="Arial Narrow" pitchFamily="34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folHlink"/>
        </a:solidFill>
        <a:latin typeface="Arial Narrow" pitchFamily="34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folHlink"/>
        </a:solidFill>
        <a:latin typeface="Arial Narrow" pitchFamily="34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folHlink"/>
        </a:solidFill>
        <a:latin typeface="Arial Narrow" pitchFamily="34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3200" kern="1200">
        <a:solidFill>
          <a:schemeClr val="folHlink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folHlink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folHlink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folHlink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folHlink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0BE2E-FD3E-4B66-A193-AA1474B53388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A2392-7ED3-4BFF-A8A9-A8B3B55F2C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9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86366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8633" y="1964270"/>
            <a:ext cx="7618971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8633" y="4385736"/>
            <a:ext cx="7618971" cy="1405468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03082" y="5870576"/>
            <a:ext cx="1616230" cy="377825"/>
          </a:xfrm>
        </p:spPr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8634" y="5870576"/>
            <a:ext cx="5242850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0914" y="5870576"/>
            <a:ext cx="556688" cy="377825"/>
          </a:xfrm>
        </p:spPr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68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4732865"/>
            <a:ext cx="103632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9202" y="932112"/>
            <a:ext cx="9144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5299606"/>
            <a:ext cx="103632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164" indent="0">
              <a:buNone/>
              <a:defRPr sz="1200"/>
            </a:lvl2pPr>
            <a:lvl3pPr marL="914328" indent="0">
              <a:buNone/>
              <a:defRPr sz="1000"/>
            </a:lvl3pPr>
            <a:lvl4pPr marL="1371490" indent="0">
              <a:buNone/>
              <a:defRPr sz="900"/>
            </a:lvl4pPr>
            <a:lvl5pPr marL="1828654" indent="0">
              <a:buNone/>
              <a:defRPr sz="900"/>
            </a:lvl5pPr>
            <a:lvl6pPr marL="2285818" indent="0">
              <a:buNone/>
              <a:defRPr sz="900"/>
            </a:lvl6pPr>
            <a:lvl7pPr marL="2742982" indent="0">
              <a:buNone/>
              <a:defRPr sz="900"/>
            </a:lvl7pPr>
            <a:lvl8pPr marL="3200144" indent="0">
              <a:buNone/>
              <a:defRPr sz="900"/>
            </a:lvl8pPr>
            <a:lvl9pPr marL="36573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0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609605"/>
            <a:ext cx="10363198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6" y="4343400"/>
            <a:ext cx="1036319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16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8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0314404" y="2751674"/>
            <a:ext cx="60975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9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2398" y="718118"/>
            <a:ext cx="60975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999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172154" y="609603"/>
            <a:ext cx="9455062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18231" y="3352800"/>
            <a:ext cx="916817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164" indent="0">
              <a:buFontTx/>
              <a:buNone/>
              <a:defRPr/>
            </a:lvl2pPr>
            <a:lvl3pPr marL="914328" indent="0">
              <a:buFontTx/>
              <a:buNone/>
              <a:defRPr/>
            </a:lvl3pPr>
            <a:lvl4pPr marL="1371490" indent="0">
              <a:buFontTx/>
              <a:buNone/>
              <a:defRPr/>
            </a:lvl4pPr>
            <a:lvl5pPr marL="18286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6355" y="4343400"/>
            <a:ext cx="103632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16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14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3291648"/>
            <a:ext cx="10363202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760448"/>
            <a:ext cx="10363203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16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48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0314404" y="2751674"/>
            <a:ext cx="60975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9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2398" y="718118"/>
            <a:ext cx="60975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999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172154" y="609603"/>
            <a:ext cx="9455062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3886203"/>
            <a:ext cx="10363202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4775203"/>
            <a:ext cx="10363202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3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94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257" y="609603"/>
            <a:ext cx="10363202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19257" y="3505200"/>
            <a:ext cx="1036320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255" y="4343400"/>
            <a:ext cx="1036320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3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776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609601"/>
            <a:ext cx="103632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68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306" y="609603"/>
            <a:ext cx="2235494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986912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53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1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166"/>
            </a:lvl1pPr>
            <a:lvl2pPr marL="380954" indent="0">
              <a:buNone/>
              <a:defRPr sz="1000"/>
            </a:lvl2pPr>
            <a:lvl3pPr marL="761910" indent="0">
              <a:buNone/>
              <a:defRPr sz="833"/>
            </a:lvl3pPr>
            <a:lvl4pPr marL="1142863" indent="0">
              <a:buNone/>
              <a:defRPr sz="750"/>
            </a:lvl4pPr>
            <a:lvl5pPr marL="1523818" indent="0">
              <a:buNone/>
              <a:defRPr sz="750"/>
            </a:lvl5pPr>
            <a:lvl6pPr marL="1904772" indent="0">
              <a:buNone/>
              <a:defRPr sz="750"/>
            </a:lvl6pPr>
            <a:lvl7pPr marL="2285726" indent="0">
              <a:buNone/>
              <a:defRPr sz="750"/>
            </a:lvl7pPr>
            <a:lvl8pPr marL="2666680" indent="0">
              <a:buNone/>
              <a:defRPr sz="750"/>
            </a:lvl8pPr>
            <a:lvl9pPr marL="3047634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0452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45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3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160"/>
            </a:lvl4pPr>
            <a:lvl5pPr>
              <a:defRPr sz="216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373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8709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328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4816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9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9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3091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5845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972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0" y="987426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9127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814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1713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1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575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3308581"/>
            <a:ext cx="103632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4777381"/>
            <a:ext cx="103632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16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2" y="2142071"/>
            <a:ext cx="508406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8738" y="2142068"/>
            <a:ext cx="5084064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13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310" y="2218267"/>
            <a:ext cx="47208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64" indent="0">
              <a:buNone/>
              <a:defRPr sz="2000" b="1"/>
            </a:lvl2pPr>
            <a:lvl3pPr marL="914328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2" indent="0">
              <a:buNone/>
              <a:defRPr sz="1600" b="1"/>
            </a:lvl7pPr>
            <a:lvl8pPr marL="3200144" indent="0">
              <a:buNone/>
              <a:defRPr sz="1600" b="1"/>
            </a:lvl8pPr>
            <a:lvl9pPr marL="36573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870204"/>
            <a:ext cx="508406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81494" y="2218267"/>
            <a:ext cx="469130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64" indent="0">
              <a:buNone/>
              <a:defRPr sz="2000" b="1"/>
            </a:lvl2pPr>
            <a:lvl3pPr marL="914328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2" indent="0">
              <a:buNone/>
              <a:defRPr sz="1600" b="1"/>
            </a:lvl7pPr>
            <a:lvl8pPr marL="3200144" indent="0">
              <a:buNone/>
              <a:defRPr sz="1600" b="1"/>
            </a:lvl8pPr>
            <a:lvl9pPr marL="36573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88736" y="2870204"/>
            <a:ext cx="508406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9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609601"/>
            <a:ext cx="103632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9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53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624" y="1557870"/>
            <a:ext cx="3817213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8192" y="609601"/>
            <a:ext cx="6170634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5624" y="2997202"/>
            <a:ext cx="3817213" cy="18457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64" indent="0">
              <a:buNone/>
              <a:defRPr sz="1200"/>
            </a:lvl2pPr>
            <a:lvl3pPr marL="914328" indent="0">
              <a:buNone/>
              <a:defRPr sz="1000"/>
            </a:lvl3pPr>
            <a:lvl4pPr marL="1371490" indent="0">
              <a:buNone/>
              <a:defRPr sz="900"/>
            </a:lvl4pPr>
            <a:lvl5pPr marL="1828654" indent="0">
              <a:buNone/>
              <a:defRPr sz="900"/>
            </a:lvl5pPr>
            <a:lvl6pPr marL="2285818" indent="0">
              <a:buNone/>
              <a:defRPr sz="900"/>
            </a:lvl6pPr>
            <a:lvl7pPr marL="2742982" indent="0">
              <a:buNone/>
              <a:defRPr sz="900"/>
            </a:lvl7pPr>
            <a:lvl8pPr marL="3200144" indent="0">
              <a:buNone/>
              <a:defRPr sz="900"/>
            </a:lvl8pPr>
            <a:lvl9pPr marL="36573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955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" y="0"/>
            <a:ext cx="1215813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172" y="1735672"/>
            <a:ext cx="5462939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05600" y="914400"/>
            <a:ext cx="42672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6172" y="3107272"/>
            <a:ext cx="5462939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164" indent="0">
              <a:buNone/>
              <a:defRPr sz="1200"/>
            </a:lvl2pPr>
            <a:lvl3pPr marL="914328" indent="0">
              <a:buNone/>
              <a:defRPr sz="1000"/>
            </a:lvl3pPr>
            <a:lvl4pPr marL="1371490" indent="0">
              <a:buNone/>
              <a:defRPr sz="900"/>
            </a:lvl4pPr>
            <a:lvl5pPr marL="1828654" indent="0">
              <a:buNone/>
              <a:defRPr sz="900"/>
            </a:lvl5pPr>
            <a:lvl6pPr marL="2285818" indent="0">
              <a:buNone/>
              <a:defRPr sz="900"/>
            </a:lvl6pPr>
            <a:lvl7pPr marL="2742982" indent="0">
              <a:buNone/>
              <a:defRPr sz="900"/>
            </a:lvl7pPr>
            <a:lvl8pPr marL="3200144" indent="0">
              <a:buNone/>
              <a:defRPr sz="900"/>
            </a:lvl8pPr>
            <a:lvl9pPr marL="36573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9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441643"/>
            <a:ext cx="10930501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981822"/>
            <a:ext cx="10930501" cy="380938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32203" y="5870576"/>
            <a:ext cx="161623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6149281-12CC-4948-89E3-CE5278D02EE7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5870576"/>
            <a:ext cx="7987082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2937" y="5870576"/>
            <a:ext cx="587162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54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  <p:sldLayoutId id="2147483750" r:id="rId18"/>
  </p:sldLayoutIdLst>
  <p:txStyles>
    <p:titleStyle>
      <a:lvl1pPr algn="l" defTabSz="457164" rtl="0" eaLnBrk="1" latinLnBrk="0" hangingPunct="1">
        <a:spcBef>
          <a:spcPct val="0"/>
        </a:spcBef>
        <a:buNone/>
        <a:defRPr sz="432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26" indent="-285726" algn="l" defTabSz="457164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3840" kern="1200" cap="none">
          <a:solidFill>
            <a:schemeClr val="tx1"/>
          </a:solidFill>
          <a:effectLst/>
          <a:latin typeface="+mj-lt"/>
          <a:ea typeface="+mn-ea"/>
          <a:cs typeface="+mn-cs"/>
        </a:defRPr>
      </a:lvl1pPr>
      <a:lvl2pPr marL="742890" indent="-285726" algn="l" defTabSz="457164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3360" kern="1200" cap="none">
          <a:solidFill>
            <a:schemeClr val="tx1"/>
          </a:solidFill>
          <a:effectLst/>
          <a:latin typeface="+mj-lt"/>
          <a:ea typeface="+mn-ea"/>
          <a:cs typeface="+mn-cs"/>
        </a:defRPr>
      </a:lvl2pPr>
      <a:lvl3pPr marL="1200054" indent="-285726" algn="l" defTabSz="457164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2880" kern="1200" cap="none">
          <a:solidFill>
            <a:schemeClr val="tx1"/>
          </a:solidFill>
          <a:effectLst/>
          <a:latin typeface="+mj-lt"/>
          <a:ea typeface="+mn-ea"/>
          <a:cs typeface="+mn-cs"/>
        </a:defRPr>
      </a:lvl3pPr>
      <a:lvl4pPr marL="1542928" indent="-171436" algn="l" defTabSz="457164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2160" kern="1200" cap="none">
          <a:solidFill>
            <a:schemeClr val="tx1"/>
          </a:solidFill>
          <a:effectLst/>
          <a:latin typeface="+mj-lt"/>
          <a:ea typeface="+mn-ea"/>
          <a:cs typeface="+mn-cs"/>
        </a:defRPr>
      </a:lvl4pPr>
      <a:lvl5pPr marL="2000090" indent="-171436" algn="l" defTabSz="457164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2160" kern="1200" cap="none">
          <a:solidFill>
            <a:schemeClr val="tx1"/>
          </a:solidFill>
          <a:effectLst/>
          <a:latin typeface="+mj-lt"/>
          <a:ea typeface="+mn-ea"/>
          <a:cs typeface="+mn-cs"/>
        </a:defRPr>
      </a:lvl5pPr>
      <a:lvl6pPr marL="2514398" indent="-228581" algn="l" defTabSz="457164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562" indent="-228581" algn="l" defTabSz="457164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8726" indent="-228581" algn="l" defTabSz="457164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5888" indent="-228581" algn="l" defTabSz="457164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4" algn="l" defTabSz="4571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8" algn="l" defTabSz="4571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0" algn="l" defTabSz="4571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54" algn="l" defTabSz="4571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18" algn="l" defTabSz="4571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2" algn="l" defTabSz="4571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44" algn="l" defTabSz="4571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07" algn="l" defTabSz="4571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E6149281-12CC-4948-89E3-CE5278D02EE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10/15/2020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7E7AE135-43B3-4688-9C26-6ED5B6A30D5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59830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2052" y="697248"/>
            <a:ext cx="10635916" cy="16689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760" y="697247"/>
            <a:ext cx="9144000" cy="166896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OBJECTIVE</a:t>
            </a:r>
            <a:br>
              <a:rPr lang="en-US" dirty="0"/>
            </a:br>
            <a:r>
              <a:rPr lang="en-US" sz="4400" b="1" dirty="0"/>
              <a:t>Improve Data Sharing and Accessibility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031" y="2766261"/>
            <a:ext cx="10643937" cy="2927099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KEY RESULTS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 smtClean="0"/>
              <a:t>Develop a standard operating procedure for GIS response</a:t>
            </a:r>
            <a:endParaRPr lang="en-US" sz="2400" dirty="0" smtClean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C571DB-48DE-4784-BB2D-F2FAB8FD4E80}"/>
              </a:ext>
            </a:extLst>
          </p:cNvPr>
          <p:cNvSpPr/>
          <p:nvPr/>
        </p:nvSpPr>
        <p:spPr>
          <a:xfrm>
            <a:off x="782052" y="697246"/>
            <a:ext cx="10635916" cy="20052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0E31156-F593-460A-9FF0-975C69D7F898}"/>
              </a:ext>
            </a:extLst>
          </p:cNvPr>
          <p:cNvSpPr txBox="1">
            <a:spLocks/>
          </p:cNvSpPr>
          <p:nvPr/>
        </p:nvSpPr>
        <p:spPr>
          <a:xfrm>
            <a:off x="1615240" y="954922"/>
            <a:ext cx="9144000" cy="148991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r" defTabSz="457164" rtl="0" eaLnBrk="1" latinLnBrk="0" hangingPunct="1"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n-US" dirty="0" smtClean="0"/>
              <a:t>OBJECTIVE</a:t>
            </a:r>
            <a:br>
              <a:rPr lang="en-US" dirty="0" smtClean="0"/>
            </a:br>
            <a:r>
              <a:rPr lang="en-US" b="1" dirty="0" smtClean="0"/>
              <a:t>Coordinate GIS Community response to emergencies and disasters</a:t>
            </a:r>
            <a:endParaRPr lang="en-US" b="1" dirty="0"/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396" y="5757975"/>
            <a:ext cx="1095809" cy="78721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  <p:extLst>
      <p:ext uri="{BB962C8B-B14F-4D97-AF65-F5344CB8AC3E}">
        <p14:creationId xmlns:p14="http://schemas.microsoft.com/office/powerpoint/2010/main" val="2025885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GIC PowerPoint Theme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GIC PowerPoint Theme" id="{842EFA1D-B58A-4868-9192-03E7A3115781}" vid="{EFB92078-5984-48B8-8DCB-B0CD6652F5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OGIC PowerPoint Theme</Template>
  <TotalTime>523</TotalTime>
  <Words>27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OGIC PowerPoint Theme</vt:lpstr>
      <vt:lpstr>Office Theme</vt:lpstr>
      <vt:lpstr>OBJECTIVE Improve Data Sharing and Accessibility</vt:lpstr>
    </vt:vector>
  </TitlesOfParts>
  <Company>State of Oregon - DAS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 Improve Data Sharing and Accessibility</dc:title>
  <dc:creator>SMITH Cy * DAS</dc:creator>
  <cp:lastModifiedBy>SMITH Cy * DAS</cp:lastModifiedBy>
  <cp:revision>39</cp:revision>
  <dcterms:created xsi:type="dcterms:W3CDTF">2019-08-01T20:15:54Z</dcterms:created>
  <dcterms:modified xsi:type="dcterms:W3CDTF">2020-10-16T00:46:42Z</dcterms:modified>
</cp:coreProperties>
</file>