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4" autoAdjust="0"/>
    <p:restoredTop sz="94660"/>
  </p:normalViewPr>
  <p:slideViewPr>
    <p:cSldViewPr snapToGrid="0">
      <p:cViewPr varScale="1">
        <p:scale>
          <a:sx n="79" d="100"/>
          <a:sy n="79"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A4092F4-0127-41DB-8D75-FDB9FCBF05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40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F0BAD-DF10-4564-AFCB-8D15F1D0444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6511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65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21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339885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43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37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15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63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82233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F0BAD-DF10-4564-AFCB-8D15F1D0444E}"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92F4-0127-41DB-8D75-FDB9FCBF05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01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F0BAD-DF10-4564-AFCB-8D15F1D0444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388486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F0BAD-DF10-4564-AFCB-8D15F1D0444E}"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092F4-0127-41DB-8D75-FDB9FCBF05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10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F0BAD-DF10-4564-AFCB-8D15F1D0444E}"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092F4-0127-41DB-8D75-FDB9FCBF05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10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F0BAD-DF10-4564-AFCB-8D15F1D0444E}"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178969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F0BAD-DF10-4564-AFCB-8D15F1D0444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92F4-0127-41DB-8D75-FDB9FCBF05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84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F0BAD-DF10-4564-AFCB-8D15F1D0444E}"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92F4-0127-41DB-8D75-FDB9FCBF058F}" type="slidenum">
              <a:rPr lang="en-US" smtClean="0"/>
              <a:t>‹#›</a:t>
            </a:fld>
            <a:endParaRPr lang="en-US"/>
          </a:p>
        </p:txBody>
      </p:sp>
    </p:spTree>
    <p:extLst>
      <p:ext uri="{BB962C8B-B14F-4D97-AF65-F5344CB8AC3E}">
        <p14:creationId xmlns:p14="http://schemas.microsoft.com/office/powerpoint/2010/main" val="203599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6F0BAD-DF10-4564-AFCB-8D15F1D0444E}" type="datetimeFigureOut">
              <a:rPr lang="en-US" smtClean="0"/>
              <a:t>10/19/2015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4092F4-0127-41DB-8D75-FDB9FCBF058F}" type="slidenum">
              <a:rPr lang="en-US" smtClean="0"/>
              <a:t>‹#›</a:t>
            </a:fld>
            <a:endParaRPr lang="en-US"/>
          </a:p>
        </p:txBody>
      </p:sp>
    </p:spTree>
    <p:extLst>
      <p:ext uri="{BB962C8B-B14F-4D97-AF65-F5344CB8AC3E}">
        <p14:creationId xmlns:p14="http://schemas.microsoft.com/office/powerpoint/2010/main" val="2678736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lowfoodportland.com/about/#sthash.jmPpuHLj.dpu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cotrust.org/about-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urbangleaners.org/the-urban-gleaners-mov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smtClean="0"/>
              <a:t>Health</a:t>
            </a:r>
            <a:r>
              <a:rPr lang="en-US" dirty="0"/>
              <a:t>, Food &amp; the </a:t>
            </a:r>
            <a:r>
              <a:rPr lang="en-US" dirty="0" smtClean="0"/>
              <a:t>Environment</a:t>
            </a:r>
            <a:endParaRPr lang="en-US" dirty="0"/>
          </a:p>
        </p:txBody>
      </p:sp>
      <p:sp>
        <p:nvSpPr>
          <p:cNvPr id="3" name="Subtitle 2"/>
          <p:cNvSpPr>
            <a:spLocks noGrp="1"/>
          </p:cNvSpPr>
          <p:nvPr>
            <p:ph type="subTitle" idx="1"/>
          </p:nvPr>
        </p:nvSpPr>
        <p:spPr/>
        <p:txBody>
          <a:bodyPr>
            <a:normAutofit/>
          </a:bodyPr>
          <a:lstStyle/>
          <a:p>
            <a:r>
              <a:rPr lang="en-US" sz="3000" dirty="0"/>
              <a:t>Guest Speaker Series</a:t>
            </a:r>
          </a:p>
        </p:txBody>
      </p:sp>
    </p:spTree>
    <p:extLst>
      <p:ext uri="{BB962C8B-B14F-4D97-AF65-F5344CB8AC3E}">
        <p14:creationId xmlns:p14="http://schemas.microsoft.com/office/powerpoint/2010/main" val="321204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Celebrating the Pleasure of Food</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Monday</a:t>
            </a:r>
            <a:r>
              <a:rPr lang="en-US" dirty="0"/>
              <a:t>, November 16</a:t>
            </a:r>
            <a:r>
              <a:rPr lang="en-US" baseline="30000" dirty="0"/>
              <a:t>th</a:t>
            </a:r>
            <a:endParaRPr lang="en-US" dirty="0"/>
          </a:p>
          <a:p>
            <a:r>
              <a:rPr lang="en-US" dirty="0"/>
              <a:t>Antonella Aguilera-Ruiz, Slow Food Portland</a:t>
            </a:r>
          </a:p>
          <a:p>
            <a:pPr lvl="0"/>
            <a:r>
              <a:rPr lang="en-US" dirty="0"/>
              <a:t>Slow Food Portland is the Portland chapter of Slow Food, a non-profit, member-supported organization founded in Italy in 1989 to counteract the culture of fast food. Slow Food brings the pleasure of taste, the rich history of tradition, the diversity of culture, and the concern for food production together to form a unique slow food movement that encompasses the globe.</a:t>
            </a:r>
          </a:p>
          <a:p>
            <a:pPr lvl="0"/>
            <a:r>
              <a:rPr lang="en-US" dirty="0"/>
              <a:t>See more at: </a:t>
            </a:r>
            <a:r>
              <a:rPr lang="en-US" u="sng" dirty="0">
                <a:hlinkClick r:id="rId2"/>
              </a:rPr>
              <a:t>http://slowfoodportland.com/about/#sthash.jmPpuHLj.dpuf</a:t>
            </a:r>
            <a:endParaRPr lang="en-US" dirty="0"/>
          </a:p>
          <a:p>
            <a:endParaRPr lang="en-US" dirty="0"/>
          </a:p>
          <a:p>
            <a:endParaRPr lang="en-US" dirty="0"/>
          </a:p>
        </p:txBody>
      </p:sp>
    </p:spTree>
    <p:extLst>
      <p:ext uri="{BB962C8B-B14F-4D97-AF65-F5344CB8AC3E}">
        <p14:creationId xmlns:p14="http://schemas.microsoft.com/office/powerpoint/2010/main" val="187569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Connecting Farms to Schools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Wednesday</a:t>
            </a:r>
            <a:r>
              <a:rPr lang="en-US" dirty="0"/>
              <a:t>, November 18</a:t>
            </a:r>
            <a:r>
              <a:rPr lang="en-US" baseline="30000" dirty="0"/>
              <a:t>th</a:t>
            </a:r>
            <a:endParaRPr lang="en-US" dirty="0"/>
          </a:p>
          <a:p>
            <a:r>
              <a:rPr lang="en-US" dirty="0"/>
              <a:t>Amanda </a:t>
            </a:r>
            <a:r>
              <a:rPr lang="en-US" dirty="0" err="1"/>
              <a:t>Oborne</a:t>
            </a:r>
            <a:r>
              <a:rPr lang="en-US" dirty="0"/>
              <a:t>, </a:t>
            </a:r>
            <a:r>
              <a:rPr lang="en-US" dirty="0" err="1"/>
              <a:t>Ecotrust</a:t>
            </a:r>
            <a:endParaRPr lang="en-US" dirty="0"/>
          </a:p>
          <a:p>
            <a:pPr lvl="0"/>
            <a:r>
              <a:rPr lang="en-US" dirty="0"/>
              <a:t>Connecting small and mid-size farmers with large institutions like schools is a major thrust of </a:t>
            </a:r>
            <a:r>
              <a:rPr lang="en-US" dirty="0" err="1"/>
              <a:t>Ecotrust's</a:t>
            </a:r>
            <a:r>
              <a:rPr lang="en-US" dirty="0"/>
              <a:t> food and farms work. In their farm to school work, they partner with a wide range of school districts, focusing on low-income schools and preschools to ensure that all children have access to healthy, local food. </a:t>
            </a:r>
            <a:r>
              <a:rPr lang="en-US" dirty="0" err="1"/>
              <a:t>Ecotrust</a:t>
            </a:r>
            <a:r>
              <a:rPr lang="en-US" dirty="0"/>
              <a:t> advocates for policies that strengthen Oregon’s agricultural economy and create local jobs.</a:t>
            </a:r>
          </a:p>
          <a:p>
            <a:pPr lvl="0"/>
            <a:r>
              <a:rPr lang="en-US" dirty="0"/>
              <a:t>Learn more at: </a:t>
            </a:r>
            <a:r>
              <a:rPr lang="en-US" u="sng" dirty="0">
                <a:hlinkClick r:id="rId2"/>
              </a:rPr>
              <a:t>http://www.ecotrust.org/about-us/</a:t>
            </a:r>
            <a:endParaRPr lang="en-US" dirty="0"/>
          </a:p>
          <a:p>
            <a:endParaRPr lang="en-US" dirty="0"/>
          </a:p>
        </p:txBody>
      </p:sp>
    </p:spTree>
    <p:extLst>
      <p:ext uri="{BB962C8B-B14F-4D97-AF65-F5344CB8AC3E}">
        <p14:creationId xmlns:p14="http://schemas.microsoft.com/office/powerpoint/2010/main" val="52027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Genetically Modified Organisms (GMO's)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Monday</a:t>
            </a:r>
            <a:r>
              <a:rPr lang="en-US" dirty="0"/>
              <a:t>, November 30</a:t>
            </a:r>
            <a:r>
              <a:rPr lang="en-US" baseline="30000" dirty="0"/>
              <a:t>th</a:t>
            </a:r>
            <a:endParaRPr lang="en-US" dirty="0"/>
          </a:p>
          <a:p>
            <a:r>
              <a:rPr lang="en-US" dirty="0"/>
              <a:t>Sharon Wallace, Oregon Health &amp; Science University</a:t>
            </a:r>
          </a:p>
          <a:p>
            <a:pPr lvl="0"/>
            <a:r>
              <a:rPr lang="en-US" dirty="0"/>
              <a:t>Consumer health advocate Dr. Sharon Wallace will speak about genetically modified organisms (GMOs) and their effect on the food supply. A nursing professor at Oregon Health and Science University, Dr. Wallace is a member of the Institute for Responsible Technology, which educates policy makers and the public about genetically modified food and crops.</a:t>
            </a:r>
          </a:p>
          <a:p>
            <a:endParaRPr lang="en-US" dirty="0"/>
          </a:p>
        </p:txBody>
      </p:sp>
    </p:spTree>
    <p:extLst>
      <p:ext uri="{BB962C8B-B14F-4D97-AF65-F5344CB8AC3E}">
        <p14:creationId xmlns:p14="http://schemas.microsoft.com/office/powerpoint/2010/main" val="277015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Waste</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Wednesday</a:t>
            </a:r>
            <a:r>
              <a:rPr lang="en-US" dirty="0"/>
              <a:t>, December 2</a:t>
            </a:r>
            <a:r>
              <a:rPr lang="en-US" baseline="30000" dirty="0"/>
              <a:t>nd</a:t>
            </a:r>
            <a:endParaRPr lang="en-US" dirty="0"/>
          </a:p>
          <a:p>
            <a:r>
              <a:rPr lang="en-US" dirty="0"/>
              <a:t>Diana Foss, Urban Gleaners</a:t>
            </a:r>
          </a:p>
          <a:p>
            <a:pPr lvl="0"/>
            <a:r>
              <a:rPr lang="en-US" dirty="0"/>
              <a:t>The mission of Urban Gleaners is to help alleviate hunger by collecting edible, surplus food that would otherwise be thrown away and redistributing it to agencies that feed the hungry. The concept of picking up and redistributing food is a simple weapon in the fight against hunger. Hunger is less a problem of scarce resources but rather inefficient distribution.</a:t>
            </a:r>
          </a:p>
          <a:p>
            <a:pPr lvl="0"/>
            <a:r>
              <a:rPr lang="en-US" dirty="0"/>
              <a:t>Want to learn more? Watch the film clip: </a:t>
            </a:r>
            <a:r>
              <a:rPr lang="en-US" u="sng" dirty="0">
                <a:hlinkClick r:id="rId2"/>
              </a:rPr>
              <a:t>http://urbangleaners.org/the-urban-gleaners-movie</a:t>
            </a: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367588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Alissa Leavitt</a:t>
            </a:r>
          </a:p>
          <a:p>
            <a:r>
              <a:rPr lang="en-US" smtClean="0"/>
              <a:t>Alissa.Leavitt@pcc.edu</a:t>
            </a:r>
            <a:endParaRPr lang="en-US"/>
          </a:p>
        </p:txBody>
      </p:sp>
    </p:spTree>
    <p:extLst>
      <p:ext uri="{BB962C8B-B14F-4D97-AF65-F5344CB8AC3E}">
        <p14:creationId xmlns:p14="http://schemas.microsoft.com/office/powerpoint/2010/main" val="29970685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356</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  Health, Food &amp; the Environment</vt:lpstr>
      <vt:lpstr>Celebrating the Pleasure of Food </vt:lpstr>
      <vt:lpstr>Connecting Farms to Schools </vt:lpstr>
      <vt:lpstr>Genetically Modified Organisms (GMO's) </vt:lpstr>
      <vt:lpstr>Food Waste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Health, Food &amp; the Environment</dc:title>
  <dc:creator>Alissa Leavitt</dc:creator>
  <cp:lastModifiedBy>Alissa Leavitt</cp:lastModifiedBy>
  <cp:revision>4</cp:revision>
  <dcterms:created xsi:type="dcterms:W3CDTF">2015-10-19T18:10:21Z</dcterms:created>
  <dcterms:modified xsi:type="dcterms:W3CDTF">2015-10-19T18:25:18Z</dcterms:modified>
</cp:coreProperties>
</file>