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9CEBB-33E7-42DC-888D-2A9A45FCDFE1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6A5BD-42C8-425F-BB32-1328863435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0" descr="Home Page Bann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143000"/>
            <a:ext cx="836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Asthma in Recommended Content Home P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81000"/>
            <a:ext cx="7368339" cy="58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sthma artic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04800"/>
            <a:ext cx="7391400" cy="629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 Bartelmann</dc:creator>
  <cp:lastModifiedBy>Sarah Bartelmann</cp:lastModifiedBy>
  <cp:revision>1</cp:revision>
  <dcterms:created xsi:type="dcterms:W3CDTF">2012-07-09T18:50:22Z</dcterms:created>
  <dcterms:modified xsi:type="dcterms:W3CDTF">2012-07-09T18:51:42Z</dcterms:modified>
</cp:coreProperties>
</file>