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7" autoAdjust="0"/>
    <p:restoredTop sz="94660"/>
  </p:normalViewPr>
  <p:slideViewPr>
    <p:cSldViewPr snapToGrid="0">
      <p:cViewPr varScale="1">
        <p:scale>
          <a:sx n="95" d="100"/>
          <a:sy n="95" d="100"/>
        </p:scale>
        <p:origin x="31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97AF0-8BB9-403A-A725-EC8D9C006CD8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41A6F-7927-4C62-B3C3-54C80A2EA1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16306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97AF0-8BB9-403A-A725-EC8D9C006CD8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41A6F-7927-4C62-B3C3-54C80A2EA1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57134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97AF0-8BB9-403A-A725-EC8D9C006CD8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41A6F-7927-4C62-B3C3-54C80A2EA1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03857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97AF0-8BB9-403A-A725-EC8D9C006CD8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41A6F-7927-4C62-B3C3-54C80A2EA1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01752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97AF0-8BB9-403A-A725-EC8D9C006CD8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41A6F-7927-4C62-B3C3-54C80A2EA1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88319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97AF0-8BB9-403A-A725-EC8D9C006CD8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41A6F-7927-4C62-B3C3-54C80A2EA1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33401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97AF0-8BB9-403A-A725-EC8D9C006CD8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41A6F-7927-4C62-B3C3-54C80A2EA1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27663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97AF0-8BB9-403A-A725-EC8D9C006CD8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41A6F-7927-4C62-B3C3-54C80A2EA1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2225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97AF0-8BB9-403A-A725-EC8D9C006CD8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41A6F-7927-4C62-B3C3-54C80A2EA1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0626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97AF0-8BB9-403A-A725-EC8D9C006CD8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41A6F-7927-4C62-B3C3-54C80A2EA1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03893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97AF0-8BB9-403A-A725-EC8D9C006CD8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41A6F-7927-4C62-B3C3-54C80A2EA1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9516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C97AF0-8BB9-403A-A725-EC8D9C006CD8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741A6F-7927-4C62-B3C3-54C80A2EA1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28139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28050" y="0"/>
            <a:ext cx="12942080" cy="7385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09467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Oregon DHS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Heiberg Holly</dc:creator>
  <cp:lastModifiedBy>Heiberg Holly</cp:lastModifiedBy>
  <cp:revision>1</cp:revision>
  <dcterms:created xsi:type="dcterms:W3CDTF">2016-04-18T20:51:56Z</dcterms:created>
  <dcterms:modified xsi:type="dcterms:W3CDTF">2016-04-18T20:52:49Z</dcterms:modified>
</cp:coreProperties>
</file>