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1630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713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8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17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1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4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7663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222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62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89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951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97AF0-8BB9-403A-A725-EC8D9C006CD8}" type="datetimeFigureOut">
              <a:rPr lang="en-US" smtClean="0"/>
              <a:t>4/18/2016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41A6F-7927-4C62-B3C3-54C80A2EA1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813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8050" y="0"/>
            <a:ext cx="12942080" cy="738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9467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Oregon DHS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Heiberg Holly</dc:creator>
  <cp:lastModifiedBy>Heiberg Holly</cp:lastModifiedBy>
  <cp:revision>1</cp:revision>
  <dcterms:created xsi:type="dcterms:W3CDTF">2016-04-18T20:51:56Z</dcterms:created>
  <dcterms:modified xsi:type="dcterms:W3CDTF">2016-04-18T20:52:49Z</dcterms:modified>
</cp:coreProperties>
</file>