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kOoji2SAIRcnDuLyvSiWgECbZ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54E"/>
    <a:srgbClr val="AFC1A9"/>
    <a:srgbClr val="DE8F6D"/>
    <a:srgbClr val="FAD38C"/>
    <a:srgbClr val="637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08668-D527-3746-B274-1E546D6109EE}" v="220" dt="2022-12-19T19:53:39.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46"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D" userId="0d3bdafdf0460008" providerId="LiveId" clId="{CC7E5CE6-4DF5-4357-8776-0CA3ED9B24FC}"/>
    <pc:docChg chg="custSel modSld">
      <pc:chgData name="Kate D" userId="0d3bdafdf0460008" providerId="LiveId" clId="{CC7E5CE6-4DF5-4357-8776-0CA3ED9B24FC}" dt="2022-11-21T21:19:30.949" v="84" actId="1076"/>
      <pc:docMkLst>
        <pc:docMk/>
      </pc:docMkLst>
      <pc:sldChg chg="modSp mod">
        <pc:chgData name="Kate D" userId="0d3bdafdf0460008" providerId="LiveId" clId="{CC7E5CE6-4DF5-4357-8776-0CA3ED9B24FC}" dt="2022-11-21T21:19:30.949" v="84" actId="1076"/>
        <pc:sldMkLst>
          <pc:docMk/>
          <pc:sldMk cId="0" sldId="279"/>
        </pc:sldMkLst>
        <pc:spChg chg="mod">
          <ac:chgData name="Kate D" userId="0d3bdafdf0460008" providerId="LiveId" clId="{CC7E5CE6-4DF5-4357-8776-0CA3ED9B24FC}" dt="2022-11-21T21:19:30.949" v="84" actId="1076"/>
          <ac:spMkLst>
            <pc:docMk/>
            <pc:sldMk cId="0" sldId="279"/>
            <ac:spMk id="295" creationId="{00000000-0000-0000-0000-000000000000}"/>
          </ac:spMkLst>
        </pc:spChg>
      </pc:sldChg>
      <pc:sldChg chg="modSp mod">
        <pc:chgData name="Kate D" userId="0d3bdafdf0460008" providerId="LiveId" clId="{CC7E5CE6-4DF5-4357-8776-0CA3ED9B24FC}" dt="2022-11-21T21:15:30.897" v="1" actId="27636"/>
        <pc:sldMkLst>
          <pc:docMk/>
          <pc:sldMk cId="0" sldId="280"/>
        </pc:sldMkLst>
        <pc:spChg chg="mod">
          <ac:chgData name="Kate D" userId="0d3bdafdf0460008" providerId="LiveId" clId="{CC7E5CE6-4DF5-4357-8776-0CA3ED9B24FC}" dt="2022-11-21T21:15:30.897" v="1" actId="27636"/>
          <ac:spMkLst>
            <pc:docMk/>
            <pc:sldMk cId="0" sldId="280"/>
            <ac:spMk id="302" creationId="{00000000-0000-0000-0000-000000000000}"/>
          </ac:spMkLst>
        </pc:spChg>
      </pc:sldChg>
    </pc:docChg>
  </pc:docChgLst>
  <pc:docChgLst>
    <pc:chgData name="Stacey Dowgray" userId="aacb6023ae7f016d" providerId="LiveId" clId="{DA408668-D527-3746-B274-1E546D6109EE}"/>
    <pc:docChg chg="undo custSel modSld modMainMaster">
      <pc:chgData name="Stacey Dowgray" userId="aacb6023ae7f016d" providerId="LiveId" clId="{DA408668-D527-3746-B274-1E546D6109EE}" dt="2022-12-19T19:54:03.936" v="694" actId="20577"/>
      <pc:docMkLst>
        <pc:docMk/>
      </pc:docMkLst>
      <pc:sldChg chg="modSp mod">
        <pc:chgData name="Stacey Dowgray" userId="aacb6023ae7f016d" providerId="LiveId" clId="{DA408668-D527-3746-B274-1E546D6109EE}" dt="2022-12-09T19:25:27.686" v="7" actId="14100"/>
        <pc:sldMkLst>
          <pc:docMk/>
          <pc:sldMk cId="0" sldId="257"/>
        </pc:sldMkLst>
        <pc:spChg chg="mod">
          <ac:chgData name="Stacey Dowgray" userId="aacb6023ae7f016d" providerId="LiveId" clId="{DA408668-D527-3746-B274-1E546D6109EE}" dt="2022-12-09T19:25:27.686" v="7" actId="14100"/>
          <ac:spMkLst>
            <pc:docMk/>
            <pc:sldMk cId="0" sldId="257"/>
            <ac:spMk id="119" creationId="{00000000-0000-0000-0000-000000000000}"/>
          </ac:spMkLst>
        </pc:spChg>
        <pc:spChg chg="mod">
          <ac:chgData name="Stacey Dowgray" userId="aacb6023ae7f016d" providerId="LiveId" clId="{DA408668-D527-3746-B274-1E546D6109EE}" dt="2022-12-09T19:25:08.553" v="0" actId="1076"/>
          <ac:spMkLst>
            <pc:docMk/>
            <pc:sldMk cId="0" sldId="257"/>
            <ac:spMk id="120" creationId="{00000000-0000-0000-0000-000000000000}"/>
          </ac:spMkLst>
        </pc:spChg>
      </pc:sldChg>
      <pc:sldChg chg="modSp mod">
        <pc:chgData name="Stacey Dowgray" userId="aacb6023ae7f016d" providerId="LiveId" clId="{DA408668-D527-3746-B274-1E546D6109EE}" dt="2022-12-09T20:15:27.903" v="528" actId="1076"/>
        <pc:sldMkLst>
          <pc:docMk/>
          <pc:sldMk cId="0" sldId="258"/>
        </pc:sldMkLst>
        <pc:spChg chg="mod">
          <ac:chgData name="Stacey Dowgray" userId="aacb6023ae7f016d" providerId="LiveId" clId="{DA408668-D527-3746-B274-1E546D6109EE}" dt="2022-12-09T20:15:27.903" v="528" actId="1076"/>
          <ac:spMkLst>
            <pc:docMk/>
            <pc:sldMk cId="0" sldId="258"/>
            <ac:spMk id="126" creationId="{00000000-0000-0000-0000-000000000000}"/>
          </ac:spMkLst>
        </pc:spChg>
        <pc:spChg chg="mod">
          <ac:chgData name="Stacey Dowgray" userId="aacb6023ae7f016d" providerId="LiveId" clId="{DA408668-D527-3746-B274-1E546D6109EE}" dt="2022-12-09T20:15:27.903" v="528" actId="1076"/>
          <ac:spMkLst>
            <pc:docMk/>
            <pc:sldMk cId="0" sldId="258"/>
            <ac:spMk id="127" creationId="{00000000-0000-0000-0000-000000000000}"/>
          </ac:spMkLst>
        </pc:spChg>
      </pc:sldChg>
      <pc:sldChg chg="modSp mod modClrScheme chgLayout">
        <pc:chgData name="Stacey Dowgray" userId="aacb6023ae7f016d" providerId="LiveId" clId="{DA408668-D527-3746-B274-1E546D6109EE}" dt="2022-12-12T16:46:18.587" v="530" actId="14100"/>
        <pc:sldMkLst>
          <pc:docMk/>
          <pc:sldMk cId="0" sldId="259"/>
        </pc:sldMkLst>
        <pc:spChg chg="mod ord">
          <ac:chgData name="Stacey Dowgray" userId="aacb6023ae7f016d" providerId="LiveId" clId="{DA408668-D527-3746-B274-1E546D6109EE}" dt="2022-12-09T19:35:35.924" v="60" actId="404"/>
          <ac:spMkLst>
            <pc:docMk/>
            <pc:sldMk cId="0" sldId="259"/>
            <ac:spMk id="132" creationId="{00000000-0000-0000-0000-000000000000}"/>
          </ac:spMkLst>
        </pc:spChg>
        <pc:spChg chg="mod ord">
          <ac:chgData name="Stacey Dowgray" userId="aacb6023ae7f016d" providerId="LiveId" clId="{DA408668-D527-3746-B274-1E546D6109EE}" dt="2022-12-12T16:46:18.587" v="530" actId="14100"/>
          <ac:spMkLst>
            <pc:docMk/>
            <pc:sldMk cId="0" sldId="259"/>
            <ac:spMk id="133" creationId="{00000000-0000-0000-0000-000000000000}"/>
          </ac:spMkLst>
        </pc:spChg>
        <pc:spChg chg="mod ord">
          <ac:chgData name="Stacey Dowgray" userId="aacb6023ae7f016d" providerId="LiveId" clId="{DA408668-D527-3746-B274-1E546D6109EE}" dt="2022-12-09T19:33:36.869" v="29" actId="700"/>
          <ac:spMkLst>
            <pc:docMk/>
            <pc:sldMk cId="0" sldId="259"/>
            <ac:spMk id="134" creationId="{00000000-0000-0000-0000-000000000000}"/>
          </ac:spMkLst>
        </pc:spChg>
        <pc:spChg chg="mod ord">
          <ac:chgData name="Stacey Dowgray" userId="aacb6023ae7f016d" providerId="LiveId" clId="{DA408668-D527-3746-B274-1E546D6109EE}" dt="2022-12-09T19:33:36.869" v="29" actId="700"/>
          <ac:spMkLst>
            <pc:docMk/>
            <pc:sldMk cId="0" sldId="259"/>
            <ac:spMk id="135" creationId="{00000000-0000-0000-0000-000000000000}"/>
          </ac:spMkLst>
        </pc:spChg>
      </pc:sldChg>
      <pc:sldChg chg="addSp modSp mod modAnim">
        <pc:chgData name="Stacey Dowgray" userId="aacb6023ae7f016d" providerId="LiveId" clId="{DA408668-D527-3746-B274-1E546D6109EE}" dt="2022-12-12T16:47:40.688" v="540"/>
        <pc:sldMkLst>
          <pc:docMk/>
          <pc:sldMk cId="0" sldId="260"/>
        </pc:sldMkLst>
        <pc:spChg chg="add mod">
          <ac:chgData name="Stacey Dowgray" userId="aacb6023ae7f016d" providerId="LiveId" clId="{DA408668-D527-3746-B274-1E546D6109EE}" dt="2022-12-12T16:47:40.688" v="540"/>
          <ac:spMkLst>
            <pc:docMk/>
            <pc:sldMk cId="0" sldId="260"/>
            <ac:spMk id="2" creationId="{E5F79737-B6FD-DA4A-9999-D3A319879DA7}"/>
          </ac:spMkLst>
        </pc:spChg>
        <pc:spChg chg="mod">
          <ac:chgData name="Stacey Dowgray" userId="aacb6023ae7f016d" providerId="LiveId" clId="{DA408668-D527-3746-B274-1E546D6109EE}" dt="2022-12-09T19:36:57.784" v="85" actId="207"/>
          <ac:spMkLst>
            <pc:docMk/>
            <pc:sldMk cId="0" sldId="260"/>
            <ac:spMk id="140" creationId="{00000000-0000-0000-0000-000000000000}"/>
          </ac:spMkLst>
        </pc:spChg>
      </pc:sldChg>
      <pc:sldChg chg="addSp modSp mod">
        <pc:chgData name="Stacey Dowgray" userId="aacb6023ae7f016d" providerId="LiveId" clId="{DA408668-D527-3746-B274-1E546D6109EE}" dt="2022-12-19T19:06:14.411" v="622" actId="1076"/>
        <pc:sldMkLst>
          <pc:docMk/>
          <pc:sldMk cId="0" sldId="261"/>
        </pc:sldMkLst>
        <pc:spChg chg="mod">
          <ac:chgData name="Stacey Dowgray" userId="aacb6023ae7f016d" providerId="LiveId" clId="{DA408668-D527-3746-B274-1E546D6109EE}" dt="2022-12-12T17:02:20.803" v="551" actId="14100"/>
          <ac:spMkLst>
            <pc:docMk/>
            <pc:sldMk cId="0" sldId="261"/>
            <ac:spMk id="148" creationId="{00000000-0000-0000-0000-000000000000}"/>
          </ac:spMkLst>
        </pc:spChg>
        <pc:spChg chg="mod">
          <ac:chgData name="Stacey Dowgray" userId="aacb6023ae7f016d" providerId="LiveId" clId="{DA408668-D527-3746-B274-1E546D6109EE}" dt="2022-12-09T19:38:20.738" v="104" actId="207"/>
          <ac:spMkLst>
            <pc:docMk/>
            <pc:sldMk cId="0" sldId="261"/>
            <ac:spMk id="149" creationId="{00000000-0000-0000-0000-000000000000}"/>
          </ac:spMkLst>
        </pc:spChg>
        <pc:picChg chg="add mod modCrop">
          <ac:chgData name="Stacey Dowgray" userId="aacb6023ae7f016d" providerId="LiveId" clId="{DA408668-D527-3746-B274-1E546D6109EE}" dt="2022-12-19T19:06:14.411" v="622" actId="1076"/>
          <ac:picMkLst>
            <pc:docMk/>
            <pc:sldMk cId="0" sldId="261"/>
            <ac:picMk id="3" creationId="{676AF7E7-B16D-DF3F-B7F9-C1FB749A2C56}"/>
          </ac:picMkLst>
        </pc:picChg>
      </pc:sldChg>
      <pc:sldChg chg="modSp mod">
        <pc:chgData name="Stacey Dowgray" userId="aacb6023ae7f016d" providerId="LiveId" clId="{DA408668-D527-3746-B274-1E546D6109EE}" dt="2022-12-09T19:39:52.242" v="119" actId="207"/>
        <pc:sldMkLst>
          <pc:docMk/>
          <pc:sldMk cId="0" sldId="262"/>
        </pc:sldMkLst>
        <pc:spChg chg="mod">
          <ac:chgData name="Stacey Dowgray" userId="aacb6023ae7f016d" providerId="LiveId" clId="{DA408668-D527-3746-B274-1E546D6109EE}" dt="2022-12-09T19:39:47.193" v="118" actId="1076"/>
          <ac:spMkLst>
            <pc:docMk/>
            <pc:sldMk cId="0" sldId="262"/>
            <ac:spMk id="156" creationId="{00000000-0000-0000-0000-000000000000}"/>
          </ac:spMkLst>
        </pc:spChg>
        <pc:spChg chg="mod">
          <ac:chgData name="Stacey Dowgray" userId="aacb6023ae7f016d" providerId="LiveId" clId="{DA408668-D527-3746-B274-1E546D6109EE}" dt="2022-12-09T19:39:52.242" v="119" actId="207"/>
          <ac:spMkLst>
            <pc:docMk/>
            <pc:sldMk cId="0" sldId="262"/>
            <ac:spMk id="157" creationId="{00000000-0000-0000-0000-000000000000}"/>
          </ac:spMkLst>
        </pc:spChg>
      </pc:sldChg>
      <pc:sldChg chg="addSp delSp modSp mod modClrScheme chgLayout">
        <pc:chgData name="Stacey Dowgray" userId="aacb6023ae7f016d" providerId="LiveId" clId="{DA408668-D527-3746-B274-1E546D6109EE}" dt="2022-12-09T19:40:46.170" v="130" actId="122"/>
        <pc:sldMkLst>
          <pc:docMk/>
          <pc:sldMk cId="0" sldId="263"/>
        </pc:sldMkLst>
        <pc:spChg chg="add del mod ord">
          <ac:chgData name="Stacey Dowgray" userId="aacb6023ae7f016d" providerId="LiveId" clId="{DA408668-D527-3746-B274-1E546D6109EE}" dt="2022-12-09T19:40:19.250" v="123" actId="700"/>
          <ac:spMkLst>
            <pc:docMk/>
            <pc:sldMk cId="0" sldId="263"/>
            <ac:spMk id="2" creationId="{9C41976C-9A21-EBC5-4CC3-D381C243474A}"/>
          </ac:spMkLst>
        </pc:spChg>
        <pc:spChg chg="add del mod ord">
          <ac:chgData name="Stacey Dowgray" userId="aacb6023ae7f016d" providerId="LiveId" clId="{DA408668-D527-3746-B274-1E546D6109EE}" dt="2022-12-09T19:40:19.250" v="123" actId="700"/>
          <ac:spMkLst>
            <pc:docMk/>
            <pc:sldMk cId="0" sldId="263"/>
            <ac:spMk id="3" creationId="{110455DD-459D-B867-E457-24C5972988FE}"/>
          </ac:spMkLst>
        </pc:spChg>
        <pc:spChg chg="mod ord">
          <ac:chgData name="Stacey Dowgray" userId="aacb6023ae7f016d" providerId="LiveId" clId="{DA408668-D527-3746-B274-1E546D6109EE}" dt="2022-12-09T19:40:19.250" v="123" actId="700"/>
          <ac:spMkLst>
            <pc:docMk/>
            <pc:sldMk cId="0" sldId="263"/>
            <ac:spMk id="162" creationId="{00000000-0000-0000-0000-000000000000}"/>
          </ac:spMkLst>
        </pc:spChg>
        <pc:spChg chg="mod">
          <ac:chgData name="Stacey Dowgray" userId="aacb6023ae7f016d" providerId="LiveId" clId="{DA408668-D527-3746-B274-1E546D6109EE}" dt="2022-12-09T19:40:46.170" v="130" actId="122"/>
          <ac:spMkLst>
            <pc:docMk/>
            <pc:sldMk cId="0" sldId="263"/>
            <ac:spMk id="164" creationId="{00000000-0000-0000-0000-000000000000}"/>
          </ac:spMkLst>
        </pc:spChg>
        <pc:picChg chg="mod">
          <ac:chgData name="Stacey Dowgray" userId="aacb6023ae7f016d" providerId="LiveId" clId="{DA408668-D527-3746-B274-1E546D6109EE}" dt="2022-12-09T19:40:32.555" v="125" actId="1076"/>
          <ac:picMkLst>
            <pc:docMk/>
            <pc:sldMk cId="0" sldId="263"/>
            <ac:picMk id="163" creationId="{00000000-0000-0000-0000-000000000000}"/>
          </ac:picMkLst>
        </pc:picChg>
      </pc:sldChg>
      <pc:sldChg chg="addSp delSp modSp mod modAnim">
        <pc:chgData name="Stacey Dowgray" userId="aacb6023ae7f016d" providerId="LiveId" clId="{DA408668-D527-3746-B274-1E546D6109EE}" dt="2022-12-19T19:46:07.707" v="631" actId="1076"/>
        <pc:sldMkLst>
          <pc:docMk/>
          <pc:sldMk cId="0" sldId="264"/>
        </pc:sldMkLst>
        <pc:spChg chg="add mod">
          <ac:chgData name="Stacey Dowgray" userId="aacb6023ae7f016d" providerId="LiveId" clId="{DA408668-D527-3746-B274-1E546D6109EE}" dt="2022-12-12T17:05:03.826" v="574" actId="1076"/>
          <ac:spMkLst>
            <pc:docMk/>
            <pc:sldMk cId="0" sldId="264"/>
            <ac:spMk id="4" creationId="{7B230B79-4D19-1573-4FF4-71E75B9F4490}"/>
          </ac:spMkLst>
        </pc:spChg>
        <pc:spChg chg="mod">
          <ac:chgData name="Stacey Dowgray" userId="aacb6023ae7f016d" providerId="LiveId" clId="{DA408668-D527-3746-B274-1E546D6109EE}" dt="2022-12-12T17:05:03.826" v="574" actId="1076"/>
          <ac:spMkLst>
            <pc:docMk/>
            <pc:sldMk cId="0" sldId="264"/>
            <ac:spMk id="170" creationId="{00000000-0000-0000-0000-000000000000}"/>
          </ac:spMkLst>
        </pc:spChg>
        <pc:spChg chg="mod">
          <ac:chgData name="Stacey Dowgray" userId="aacb6023ae7f016d" providerId="LiveId" clId="{DA408668-D527-3746-B274-1E546D6109EE}" dt="2022-12-12T17:05:03.826" v="574" actId="1076"/>
          <ac:spMkLst>
            <pc:docMk/>
            <pc:sldMk cId="0" sldId="264"/>
            <ac:spMk id="171" creationId="{00000000-0000-0000-0000-000000000000}"/>
          </ac:spMkLst>
        </pc:spChg>
        <pc:picChg chg="add del mod modCrop">
          <ac:chgData name="Stacey Dowgray" userId="aacb6023ae7f016d" providerId="LiveId" clId="{DA408668-D527-3746-B274-1E546D6109EE}" dt="2022-12-19T19:45:52.455" v="624" actId="478"/>
          <ac:picMkLst>
            <pc:docMk/>
            <pc:sldMk cId="0" sldId="264"/>
            <ac:picMk id="3" creationId="{D274DB42-2948-44D3-DCDE-2E3AB273AD75}"/>
          </ac:picMkLst>
        </pc:picChg>
        <pc:picChg chg="add mod">
          <ac:chgData name="Stacey Dowgray" userId="aacb6023ae7f016d" providerId="LiveId" clId="{DA408668-D527-3746-B274-1E546D6109EE}" dt="2022-12-19T19:46:07.707" v="631" actId="1076"/>
          <ac:picMkLst>
            <pc:docMk/>
            <pc:sldMk cId="0" sldId="264"/>
            <ac:picMk id="5" creationId="{625A86AC-2243-A43E-D1F3-83A64B90FF27}"/>
          </ac:picMkLst>
        </pc:picChg>
      </pc:sldChg>
      <pc:sldChg chg="modSp mod">
        <pc:chgData name="Stacey Dowgray" userId="aacb6023ae7f016d" providerId="LiveId" clId="{DA408668-D527-3746-B274-1E546D6109EE}" dt="2022-12-09T19:43:38.806" v="146" actId="1076"/>
        <pc:sldMkLst>
          <pc:docMk/>
          <pc:sldMk cId="0" sldId="265"/>
        </pc:sldMkLst>
        <pc:spChg chg="mod">
          <ac:chgData name="Stacey Dowgray" userId="aacb6023ae7f016d" providerId="LiveId" clId="{DA408668-D527-3746-B274-1E546D6109EE}" dt="2022-12-09T19:43:38.806" v="146" actId="1076"/>
          <ac:spMkLst>
            <pc:docMk/>
            <pc:sldMk cId="0" sldId="265"/>
            <ac:spMk id="177" creationId="{00000000-0000-0000-0000-000000000000}"/>
          </ac:spMkLst>
        </pc:spChg>
      </pc:sldChg>
      <pc:sldChg chg="modSp mod modAnim">
        <pc:chgData name="Stacey Dowgray" userId="aacb6023ae7f016d" providerId="LiveId" clId="{DA408668-D527-3746-B274-1E546D6109EE}" dt="2022-12-09T19:51:51.250" v="304" actId="948"/>
        <pc:sldMkLst>
          <pc:docMk/>
          <pc:sldMk cId="0" sldId="266"/>
        </pc:sldMkLst>
        <pc:spChg chg="mod">
          <ac:chgData name="Stacey Dowgray" userId="aacb6023ae7f016d" providerId="LiveId" clId="{DA408668-D527-3746-B274-1E546D6109EE}" dt="2022-12-09T19:45:06.193" v="165" actId="1076"/>
          <ac:spMkLst>
            <pc:docMk/>
            <pc:sldMk cId="0" sldId="266"/>
            <ac:spMk id="184" creationId="{00000000-0000-0000-0000-000000000000}"/>
          </ac:spMkLst>
        </pc:spChg>
        <pc:spChg chg="mod">
          <ac:chgData name="Stacey Dowgray" userId="aacb6023ae7f016d" providerId="LiveId" clId="{DA408668-D527-3746-B274-1E546D6109EE}" dt="2022-12-09T19:51:51.250" v="304" actId="948"/>
          <ac:spMkLst>
            <pc:docMk/>
            <pc:sldMk cId="0" sldId="266"/>
            <ac:spMk id="185" creationId="{00000000-0000-0000-0000-000000000000}"/>
          </ac:spMkLst>
        </pc:spChg>
        <pc:spChg chg="mod">
          <ac:chgData name="Stacey Dowgray" userId="aacb6023ae7f016d" providerId="LiveId" clId="{DA408668-D527-3746-B274-1E546D6109EE}" dt="2022-12-09T19:44:02.444" v="149" actId="207"/>
          <ac:spMkLst>
            <pc:docMk/>
            <pc:sldMk cId="0" sldId="266"/>
            <ac:spMk id="186" creationId="{00000000-0000-0000-0000-000000000000}"/>
          </ac:spMkLst>
        </pc:spChg>
      </pc:sldChg>
      <pc:sldChg chg="modSp mod modAnim">
        <pc:chgData name="Stacey Dowgray" userId="aacb6023ae7f016d" providerId="LiveId" clId="{DA408668-D527-3746-B274-1E546D6109EE}" dt="2022-12-09T19:51:59.570" v="305" actId="948"/>
        <pc:sldMkLst>
          <pc:docMk/>
          <pc:sldMk cId="0" sldId="267"/>
        </pc:sldMkLst>
        <pc:spChg chg="mod">
          <ac:chgData name="Stacey Dowgray" userId="aacb6023ae7f016d" providerId="LiveId" clId="{DA408668-D527-3746-B274-1E546D6109EE}" dt="2022-12-09T19:45:29.654" v="169" actId="1076"/>
          <ac:spMkLst>
            <pc:docMk/>
            <pc:sldMk cId="0" sldId="267"/>
            <ac:spMk id="193" creationId="{00000000-0000-0000-0000-000000000000}"/>
          </ac:spMkLst>
        </pc:spChg>
        <pc:spChg chg="mod">
          <ac:chgData name="Stacey Dowgray" userId="aacb6023ae7f016d" providerId="LiveId" clId="{DA408668-D527-3746-B274-1E546D6109EE}" dt="2022-12-09T19:51:59.570" v="305" actId="948"/>
          <ac:spMkLst>
            <pc:docMk/>
            <pc:sldMk cId="0" sldId="267"/>
            <ac:spMk id="194" creationId="{00000000-0000-0000-0000-000000000000}"/>
          </ac:spMkLst>
        </pc:spChg>
        <pc:spChg chg="mod">
          <ac:chgData name="Stacey Dowgray" userId="aacb6023ae7f016d" providerId="LiveId" clId="{DA408668-D527-3746-B274-1E546D6109EE}" dt="2022-12-09T19:45:19.857" v="167" actId="207"/>
          <ac:spMkLst>
            <pc:docMk/>
            <pc:sldMk cId="0" sldId="267"/>
            <ac:spMk id="195" creationId="{00000000-0000-0000-0000-000000000000}"/>
          </ac:spMkLst>
        </pc:spChg>
      </pc:sldChg>
      <pc:sldChg chg="modSp mod modAnim">
        <pc:chgData name="Stacey Dowgray" userId="aacb6023ae7f016d" providerId="LiveId" clId="{DA408668-D527-3746-B274-1E546D6109EE}" dt="2022-12-09T19:52:20.181" v="313"/>
        <pc:sldMkLst>
          <pc:docMk/>
          <pc:sldMk cId="0" sldId="268"/>
        </pc:sldMkLst>
        <pc:spChg chg="mod">
          <ac:chgData name="Stacey Dowgray" userId="aacb6023ae7f016d" providerId="LiveId" clId="{DA408668-D527-3746-B274-1E546D6109EE}" dt="2022-12-09T19:51:07.818" v="289" actId="1076"/>
          <ac:spMkLst>
            <pc:docMk/>
            <pc:sldMk cId="0" sldId="268"/>
            <ac:spMk id="202" creationId="{00000000-0000-0000-0000-000000000000}"/>
          </ac:spMkLst>
        </pc:spChg>
        <pc:spChg chg="mod">
          <ac:chgData name="Stacey Dowgray" userId="aacb6023ae7f016d" providerId="LiveId" clId="{DA408668-D527-3746-B274-1E546D6109EE}" dt="2022-12-09T19:52:20.181" v="313"/>
          <ac:spMkLst>
            <pc:docMk/>
            <pc:sldMk cId="0" sldId="268"/>
            <ac:spMk id="203" creationId="{00000000-0000-0000-0000-000000000000}"/>
          </ac:spMkLst>
        </pc:spChg>
        <pc:spChg chg="mod">
          <ac:chgData name="Stacey Dowgray" userId="aacb6023ae7f016d" providerId="LiveId" clId="{DA408668-D527-3746-B274-1E546D6109EE}" dt="2022-12-09T19:51:02.431" v="287" actId="207"/>
          <ac:spMkLst>
            <pc:docMk/>
            <pc:sldMk cId="0" sldId="268"/>
            <ac:spMk id="204" creationId="{00000000-0000-0000-0000-000000000000}"/>
          </ac:spMkLst>
        </pc:spChg>
      </pc:sldChg>
      <pc:sldChg chg="modSp mod">
        <pc:chgData name="Stacey Dowgray" userId="aacb6023ae7f016d" providerId="LiveId" clId="{DA408668-D527-3746-B274-1E546D6109EE}" dt="2022-12-09T19:53:09.202" v="329" actId="12"/>
        <pc:sldMkLst>
          <pc:docMk/>
          <pc:sldMk cId="0" sldId="269"/>
        </pc:sldMkLst>
        <pc:spChg chg="mod">
          <ac:chgData name="Stacey Dowgray" userId="aacb6023ae7f016d" providerId="LiveId" clId="{DA408668-D527-3746-B274-1E546D6109EE}" dt="2022-12-09T19:52:40.255" v="317" actId="1076"/>
          <ac:spMkLst>
            <pc:docMk/>
            <pc:sldMk cId="0" sldId="269"/>
            <ac:spMk id="211" creationId="{00000000-0000-0000-0000-000000000000}"/>
          </ac:spMkLst>
        </pc:spChg>
        <pc:spChg chg="mod">
          <ac:chgData name="Stacey Dowgray" userId="aacb6023ae7f016d" providerId="LiveId" clId="{DA408668-D527-3746-B274-1E546D6109EE}" dt="2022-12-09T19:53:09.202" v="329" actId="12"/>
          <ac:spMkLst>
            <pc:docMk/>
            <pc:sldMk cId="0" sldId="269"/>
            <ac:spMk id="212" creationId="{00000000-0000-0000-0000-000000000000}"/>
          </ac:spMkLst>
        </pc:spChg>
        <pc:spChg chg="mod">
          <ac:chgData name="Stacey Dowgray" userId="aacb6023ae7f016d" providerId="LiveId" clId="{DA408668-D527-3746-B274-1E546D6109EE}" dt="2022-12-09T19:52:31.487" v="315" actId="207"/>
          <ac:spMkLst>
            <pc:docMk/>
            <pc:sldMk cId="0" sldId="269"/>
            <ac:spMk id="213" creationId="{00000000-0000-0000-0000-000000000000}"/>
          </ac:spMkLst>
        </pc:spChg>
      </pc:sldChg>
      <pc:sldChg chg="modSp mod">
        <pc:chgData name="Stacey Dowgray" userId="aacb6023ae7f016d" providerId="LiveId" clId="{DA408668-D527-3746-B274-1E546D6109EE}" dt="2022-12-09T19:53:52.468" v="347"/>
        <pc:sldMkLst>
          <pc:docMk/>
          <pc:sldMk cId="0" sldId="270"/>
        </pc:sldMkLst>
        <pc:spChg chg="mod">
          <ac:chgData name="Stacey Dowgray" userId="aacb6023ae7f016d" providerId="LiveId" clId="{DA408668-D527-3746-B274-1E546D6109EE}" dt="2022-12-09T19:53:22.922" v="333" actId="1076"/>
          <ac:spMkLst>
            <pc:docMk/>
            <pc:sldMk cId="0" sldId="270"/>
            <ac:spMk id="220" creationId="{00000000-0000-0000-0000-000000000000}"/>
          </ac:spMkLst>
        </pc:spChg>
        <pc:spChg chg="mod">
          <ac:chgData name="Stacey Dowgray" userId="aacb6023ae7f016d" providerId="LiveId" clId="{DA408668-D527-3746-B274-1E546D6109EE}" dt="2022-12-09T19:53:52.468" v="347"/>
          <ac:spMkLst>
            <pc:docMk/>
            <pc:sldMk cId="0" sldId="270"/>
            <ac:spMk id="221" creationId="{00000000-0000-0000-0000-000000000000}"/>
          </ac:spMkLst>
        </pc:spChg>
        <pc:spChg chg="mod">
          <ac:chgData name="Stacey Dowgray" userId="aacb6023ae7f016d" providerId="LiveId" clId="{DA408668-D527-3746-B274-1E546D6109EE}" dt="2022-12-09T19:53:18.379" v="331" actId="207"/>
          <ac:spMkLst>
            <pc:docMk/>
            <pc:sldMk cId="0" sldId="270"/>
            <ac:spMk id="222" creationId="{00000000-0000-0000-0000-000000000000}"/>
          </ac:spMkLst>
        </pc:spChg>
      </pc:sldChg>
      <pc:sldChg chg="modSp mod">
        <pc:chgData name="Stacey Dowgray" userId="aacb6023ae7f016d" providerId="LiveId" clId="{DA408668-D527-3746-B274-1E546D6109EE}" dt="2022-12-09T19:54:41.476" v="364" actId="207"/>
        <pc:sldMkLst>
          <pc:docMk/>
          <pc:sldMk cId="0" sldId="271"/>
        </pc:sldMkLst>
        <pc:spChg chg="mod">
          <ac:chgData name="Stacey Dowgray" userId="aacb6023ae7f016d" providerId="LiveId" clId="{DA408668-D527-3746-B274-1E546D6109EE}" dt="2022-12-09T19:54:41.476" v="364" actId="207"/>
          <ac:spMkLst>
            <pc:docMk/>
            <pc:sldMk cId="0" sldId="271"/>
            <ac:spMk id="229" creationId="{00000000-0000-0000-0000-000000000000}"/>
          </ac:spMkLst>
        </pc:spChg>
        <pc:spChg chg="mod">
          <ac:chgData name="Stacey Dowgray" userId="aacb6023ae7f016d" providerId="LiveId" clId="{DA408668-D527-3746-B274-1E546D6109EE}" dt="2022-12-09T19:54:07.968" v="349" actId="207"/>
          <ac:spMkLst>
            <pc:docMk/>
            <pc:sldMk cId="0" sldId="271"/>
            <ac:spMk id="230" creationId="{00000000-0000-0000-0000-000000000000}"/>
          </ac:spMkLst>
        </pc:spChg>
      </pc:sldChg>
      <pc:sldChg chg="modSp mod">
        <pc:chgData name="Stacey Dowgray" userId="aacb6023ae7f016d" providerId="LiveId" clId="{DA408668-D527-3746-B274-1E546D6109EE}" dt="2022-12-09T19:55:37.366" v="373" actId="14100"/>
        <pc:sldMkLst>
          <pc:docMk/>
          <pc:sldMk cId="0" sldId="274"/>
        </pc:sldMkLst>
        <pc:spChg chg="mod">
          <ac:chgData name="Stacey Dowgray" userId="aacb6023ae7f016d" providerId="LiveId" clId="{DA408668-D527-3746-B274-1E546D6109EE}" dt="2022-12-09T19:55:37.366" v="373" actId="14100"/>
          <ac:spMkLst>
            <pc:docMk/>
            <pc:sldMk cId="0" sldId="274"/>
            <ac:spMk id="248" creationId="{00000000-0000-0000-0000-000000000000}"/>
          </ac:spMkLst>
        </pc:spChg>
        <pc:picChg chg="mod">
          <ac:chgData name="Stacey Dowgray" userId="aacb6023ae7f016d" providerId="LiveId" clId="{DA408668-D527-3746-B274-1E546D6109EE}" dt="2022-12-09T19:55:05.551" v="366" actId="1076"/>
          <ac:picMkLst>
            <pc:docMk/>
            <pc:sldMk cId="0" sldId="274"/>
            <ac:picMk id="249" creationId="{00000000-0000-0000-0000-000000000000}"/>
          </ac:picMkLst>
        </pc:picChg>
      </pc:sldChg>
      <pc:sldChg chg="modSp mod">
        <pc:chgData name="Stacey Dowgray" userId="aacb6023ae7f016d" providerId="LiveId" clId="{DA408668-D527-3746-B274-1E546D6109EE}" dt="2022-12-09T19:58:14.156" v="398" actId="948"/>
        <pc:sldMkLst>
          <pc:docMk/>
          <pc:sldMk cId="0" sldId="275"/>
        </pc:sldMkLst>
        <pc:spChg chg="mod">
          <ac:chgData name="Stacey Dowgray" userId="aacb6023ae7f016d" providerId="LiveId" clId="{DA408668-D527-3746-B274-1E546D6109EE}" dt="2022-12-09T19:58:07.113" v="397" actId="948"/>
          <ac:spMkLst>
            <pc:docMk/>
            <pc:sldMk cId="0" sldId="275"/>
            <ac:spMk id="255" creationId="{00000000-0000-0000-0000-000000000000}"/>
          </ac:spMkLst>
        </pc:spChg>
        <pc:spChg chg="mod">
          <ac:chgData name="Stacey Dowgray" userId="aacb6023ae7f016d" providerId="LiveId" clId="{DA408668-D527-3746-B274-1E546D6109EE}" dt="2022-12-09T19:58:14.156" v="398" actId="948"/>
          <ac:spMkLst>
            <pc:docMk/>
            <pc:sldMk cId="0" sldId="275"/>
            <ac:spMk id="256" creationId="{00000000-0000-0000-0000-000000000000}"/>
          </ac:spMkLst>
        </pc:spChg>
        <pc:spChg chg="mod">
          <ac:chgData name="Stacey Dowgray" userId="aacb6023ae7f016d" providerId="LiveId" clId="{DA408668-D527-3746-B274-1E546D6109EE}" dt="2022-12-09T19:56:04.886" v="381" actId="120"/>
          <ac:spMkLst>
            <pc:docMk/>
            <pc:sldMk cId="0" sldId="275"/>
            <ac:spMk id="257" creationId="{00000000-0000-0000-0000-000000000000}"/>
          </ac:spMkLst>
        </pc:spChg>
      </pc:sldChg>
      <pc:sldChg chg="modSp mod">
        <pc:chgData name="Stacey Dowgray" userId="aacb6023ae7f016d" providerId="LiveId" clId="{DA408668-D527-3746-B274-1E546D6109EE}" dt="2022-12-09T19:58:24.879" v="400" actId="1076"/>
        <pc:sldMkLst>
          <pc:docMk/>
          <pc:sldMk cId="0" sldId="276"/>
        </pc:sldMkLst>
        <pc:spChg chg="mod">
          <ac:chgData name="Stacey Dowgray" userId="aacb6023ae7f016d" providerId="LiveId" clId="{DA408668-D527-3746-B274-1E546D6109EE}" dt="2022-12-09T19:58:24.879" v="400" actId="1076"/>
          <ac:spMkLst>
            <pc:docMk/>
            <pc:sldMk cId="0" sldId="276"/>
            <ac:spMk id="263" creationId="{00000000-0000-0000-0000-000000000000}"/>
          </ac:spMkLst>
        </pc:spChg>
      </pc:sldChg>
      <pc:sldChg chg="addSp delSp modSp mod modClrScheme chgLayout">
        <pc:chgData name="Stacey Dowgray" userId="aacb6023ae7f016d" providerId="LiveId" clId="{DA408668-D527-3746-B274-1E546D6109EE}" dt="2022-12-19T19:53:23.279" v="680" actId="1076"/>
        <pc:sldMkLst>
          <pc:docMk/>
          <pc:sldMk cId="0" sldId="277"/>
        </pc:sldMkLst>
        <pc:spChg chg="add mod topLvl">
          <ac:chgData name="Stacey Dowgray" userId="aacb6023ae7f016d" providerId="LiveId" clId="{DA408668-D527-3746-B274-1E546D6109EE}" dt="2022-12-19T19:53:12.964" v="677" actId="1076"/>
          <ac:spMkLst>
            <pc:docMk/>
            <pc:sldMk cId="0" sldId="277"/>
            <ac:spMk id="2" creationId="{7183EDA8-7F30-0802-43A3-EAD439B3E254}"/>
          </ac:spMkLst>
        </pc:spChg>
        <pc:spChg chg="add mod topLvl">
          <ac:chgData name="Stacey Dowgray" userId="aacb6023ae7f016d" providerId="LiveId" clId="{DA408668-D527-3746-B274-1E546D6109EE}" dt="2022-12-19T19:53:15.771" v="678" actId="1076"/>
          <ac:spMkLst>
            <pc:docMk/>
            <pc:sldMk cId="0" sldId="277"/>
            <ac:spMk id="3" creationId="{20993406-37EC-8C2B-01DD-10828B654809}"/>
          </ac:spMkLst>
        </pc:spChg>
        <pc:spChg chg="add mod topLvl">
          <ac:chgData name="Stacey Dowgray" userId="aacb6023ae7f016d" providerId="LiveId" clId="{DA408668-D527-3746-B274-1E546D6109EE}" dt="2022-12-19T19:53:23.279" v="680" actId="1076"/>
          <ac:spMkLst>
            <pc:docMk/>
            <pc:sldMk cId="0" sldId="277"/>
            <ac:spMk id="4" creationId="{C307410D-BE75-CD7B-E297-6342599AC6A2}"/>
          </ac:spMkLst>
        </pc:spChg>
        <pc:spChg chg="add del mod ord">
          <ac:chgData name="Stacey Dowgray" userId="aacb6023ae7f016d" providerId="LiveId" clId="{DA408668-D527-3746-B274-1E546D6109EE}" dt="2022-12-09T20:09:03.543" v="438" actId="478"/>
          <ac:spMkLst>
            <pc:docMk/>
            <pc:sldMk cId="0" sldId="277"/>
            <ac:spMk id="5" creationId="{991B36EC-ABAF-9676-4AF3-F539DE1C26D8}"/>
          </ac:spMkLst>
        </pc:spChg>
        <pc:spChg chg="add mod topLvl">
          <ac:chgData name="Stacey Dowgray" userId="aacb6023ae7f016d" providerId="LiveId" clId="{DA408668-D527-3746-B274-1E546D6109EE}" dt="2022-12-19T19:52:23.898" v="668" actId="167"/>
          <ac:spMkLst>
            <pc:docMk/>
            <pc:sldMk cId="0" sldId="277"/>
            <ac:spMk id="5" creationId="{C5F0CE74-EA41-930E-825E-6BAFBF193F68}"/>
          </ac:spMkLst>
        </pc:spChg>
        <pc:spChg chg="add mod">
          <ac:chgData name="Stacey Dowgray" userId="aacb6023ae7f016d" providerId="LiveId" clId="{DA408668-D527-3746-B274-1E546D6109EE}" dt="2022-12-19T19:51:46.529" v="658" actId="167"/>
          <ac:spMkLst>
            <pc:docMk/>
            <pc:sldMk cId="0" sldId="277"/>
            <ac:spMk id="7" creationId="{0CAFBDD3-92C7-1298-5020-2717D614EEA7}"/>
          </ac:spMkLst>
        </pc:spChg>
        <pc:spChg chg="mod ord">
          <ac:chgData name="Stacey Dowgray" userId="aacb6023ae7f016d" providerId="LiveId" clId="{DA408668-D527-3746-B274-1E546D6109EE}" dt="2022-12-09T20:08:58.758" v="437" actId="700"/>
          <ac:spMkLst>
            <pc:docMk/>
            <pc:sldMk cId="0" sldId="277"/>
            <ac:spMk id="269" creationId="{00000000-0000-0000-0000-000000000000}"/>
          </ac:spMkLst>
        </pc:spChg>
        <pc:spChg chg="mod ord">
          <ac:chgData name="Stacey Dowgray" userId="aacb6023ae7f016d" providerId="LiveId" clId="{DA408668-D527-3746-B274-1E546D6109EE}" dt="2022-12-09T20:09:20.403" v="443" actId="1076"/>
          <ac:spMkLst>
            <pc:docMk/>
            <pc:sldMk cId="0" sldId="277"/>
            <ac:spMk id="270" creationId="{00000000-0000-0000-0000-000000000000}"/>
          </ac:spMkLst>
        </pc:spChg>
        <pc:spChg chg="del mod">
          <ac:chgData name="Stacey Dowgray" userId="aacb6023ae7f016d" providerId="LiveId" clId="{DA408668-D527-3746-B274-1E546D6109EE}" dt="2022-12-19T19:50:50.447" v="637" actId="478"/>
          <ac:spMkLst>
            <pc:docMk/>
            <pc:sldMk cId="0" sldId="277"/>
            <ac:spMk id="272" creationId="{00000000-0000-0000-0000-000000000000}"/>
          </ac:spMkLst>
        </pc:spChg>
        <pc:spChg chg="mod topLvl">
          <ac:chgData name="Stacey Dowgray" userId="aacb6023ae7f016d" providerId="LiveId" clId="{DA408668-D527-3746-B274-1E546D6109EE}" dt="2022-12-19T19:52:32.854" v="669" actId="166"/>
          <ac:spMkLst>
            <pc:docMk/>
            <pc:sldMk cId="0" sldId="277"/>
            <ac:spMk id="273" creationId="{00000000-0000-0000-0000-000000000000}"/>
          </ac:spMkLst>
        </pc:spChg>
        <pc:spChg chg="del topLvl">
          <ac:chgData name="Stacey Dowgray" userId="aacb6023ae7f016d" providerId="LiveId" clId="{DA408668-D527-3746-B274-1E546D6109EE}" dt="2022-12-09T20:08:46.146" v="434" actId="478"/>
          <ac:spMkLst>
            <pc:docMk/>
            <pc:sldMk cId="0" sldId="277"/>
            <ac:spMk id="278" creationId="{00000000-0000-0000-0000-000000000000}"/>
          </ac:spMkLst>
        </pc:spChg>
        <pc:spChg chg="del topLvl">
          <ac:chgData name="Stacey Dowgray" userId="aacb6023ae7f016d" providerId="LiveId" clId="{DA408668-D527-3746-B274-1E546D6109EE}" dt="2022-12-09T20:08:43.945" v="433" actId="478"/>
          <ac:spMkLst>
            <pc:docMk/>
            <pc:sldMk cId="0" sldId="277"/>
            <ac:spMk id="279" creationId="{00000000-0000-0000-0000-000000000000}"/>
          </ac:spMkLst>
        </pc:spChg>
        <pc:grpChg chg="add del mod">
          <ac:chgData name="Stacey Dowgray" userId="aacb6023ae7f016d" providerId="LiveId" clId="{DA408668-D527-3746-B274-1E546D6109EE}" dt="2022-12-19T19:52:12.744" v="665" actId="165"/>
          <ac:grpSpMkLst>
            <pc:docMk/>
            <pc:sldMk cId="0" sldId="277"/>
            <ac:grpSpMk id="6" creationId="{37189A36-1993-3849-71AE-D8F055D4223D}"/>
          </ac:grpSpMkLst>
        </pc:grpChg>
        <pc:grpChg chg="add del">
          <ac:chgData name="Stacey Dowgray" userId="aacb6023ae7f016d" providerId="LiveId" clId="{DA408668-D527-3746-B274-1E546D6109EE}" dt="2022-12-19T19:52:17.864" v="667" actId="164"/>
          <ac:grpSpMkLst>
            <pc:docMk/>
            <pc:sldMk cId="0" sldId="277"/>
            <ac:grpSpMk id="8" creationId="{FC37211F-7996-5E8E-36B7-36A9373A5DFD}"/>
          </ac:grpSpMkLst>
        </pc:grpChg>
        <pc:grpChg chg="add mod">
          <ac:chgData name="Stacey Dowgray" userId="aacb6023ae7f016d" providerId="LiveId" clId="{DA408668-D527-3746-B274-1E546D6109EE}" dt="2022-12-19T19:52:59.720" v="676" actId="1076"/>
          <ac:grpSpMkLst>
            <pc:docMk/>
            <pc:sldMk cId="0" sldId="277"/>
            <ac:grpSpMk id="9" creationId="{86993DFC-9E15-37FF-17EF-12854DC1280F}"/>
          </ac:grpSpMkLst>
        </pc:grpChg>
        <pc:grpChg chg="add mod">
          <ac:chgData name="Stacey Dowgray" userId="aacb6023ae7f016d" providerId="LiveId" clId="{DA408668-D527-3746-B274-1E546D6109EE}" dt="2022-12-19T19:52:59.720" v="676" actId="1076"/>
          <ac:grpSpMkLst>
            <pc:docMk/>
            <pc:sldMk cId="0" sldId="277"/>
            <ac:grpSpMk id="10" creationId="{D39CAF5B-C3B4-43C4-8CC0-CC95B5DD894B}"/>
          </ac:grpSpMkLst>
        </pc:grpChg>
        <pc:grpChg chg="del">
          <ac:chgData name="Stacey Dowgray" userId="aacb6023ae7f016d" providerId="LiveId" clId="{DA408668-D527-3746-B274-1E546D6109EE}" dt="2022-12-19T19:50:50.447" v="637" actId="478"/>
          <ac:grpSpMkLst>
            <pc:docMk/>
            <pc:sldMk cId="0" sldId="277"/>
            <ac:grpSpMk id="271" creationId="{00000000-0000-0000-0000-000000000000}"/>
          </ac:grpSpMkLst>
        </pc:grpChg>
        <pc:grpChg chg="del">
          <ac:chgData name="Stacey Dowgray" userId="aacb6023ae7f016d" providerId="LiveId" clId="{DA408668-D527-3746-B274-1E546D6109EE}" dt="2022-12-09T20:08:36.048" v="430" actId="478"/>
          <ac:grpSpMkLst>
            <pc:docMk/>
            <pc:sldMk cId="0" sldId="277"/>
            <ac:grpSpMk id="274" creationId="{00000000-0000-0000-0000-000000000000}"/>
          </ac:grpSpMkLst>
        </pc:grpChg>
        <pc:grpChg chg="del">
          <ac:chgData name="Stacey Dowgray" userId="aacb6023ae7f016d" providerId="LiveId" clId="{DA408668-D527-3746-B274-1E546D6109EE}" dt="2022-12-09T20:08:43.945" v="433" actId="478"/>
          <ac:grpSpMkLst>
            <pc:docMk/>
            <pc:sldMk cId="0" sldId="277"/>
            <ac:grpSpMk id="277" creationId="{00000000-0000-0000-0000-000000000000}"/>
          </ac:grpSpMkLst>
        </pc:grpChg>
        <pc:grpChg chg="del">
          <ac:chgData name="Stacey Dowgray" userId="aacb6023ae7f016d" providerId="LiveId" clId="{DA408668-D527-3746-B274-1E546D6109EE}" dt="2022-12-09T20:08:32.191" v="428" actId="478"/>
          <ac:grpSpMkLst>
            <pc:docMk/>
            <pc:sldMk cId="0" sldId="277"/>
            <ac:grpSpMk id="280" creationId="{00000000-0000-0000-0000-000000000000}"/>
          </ac:grpSpMkLst>
        </pc:grpChg>
      </pc:sldChg>
      <pc:sldChg chg="addSp modSp mod modAnim">
        <pc:chgData name="Stacey Dowgray" userId="aacb6023ae7f016d" providerId="LiveId" clId="{DA408668-D527-3746-B274-1E546D6109EE}" dt="2022-12-12T19:36:20.991" v="598" actId="14100"/>
        <pc:sldMkLst>
          <pc:docMk/>
          <pc:sldMk cId="0" sldId="278"/>
        </pc:sldMkLst>
        <pc:spChg chg="add mod">
          <ac:chgData name="Stacey Dowgray" userId="aacb6023ae7f016d" providerId="LiveId" clId="{DA408668-D527-3746-B274-1E546D6109EE}" dt="2022-12-12T19:36:20.991" v="598" actId="14100"/>
          <ac:spMkLst>
            <pc:docMk/>
            <pc:sldMk cId="0" sldId="278"/>
            <ac:spMk id="2" creationId="{040F6B8B-B804-D6B1-2314-5D84CE305082}"/>
          </ac:spMkLst>
        </pc:spChg>
        <pc:spChg chg="mod">
          <ac:chgData name="Stacey Dowgray" userId="aacb6023ae7f016d" providerId="LiveId" clId="{DA408668-D527-3746-B274-1E546D6109EE}" dt="2022-12-12T19:35:51.704" v="589" actId="1076"/>
          <ac:spMkLst>
            <pc:docMk/>
            <pc:sldMk cId="0" sldId="278"/>
            <ac:spMk id="288" creationId="{00000000-0000-0000-0000-000000000000}"/>
          </ac:spMkLst>
        </pc:spChg>
        <pc:spChg chg="mod">
          <ac:chgData name="Stacey Dowgray" userId="aacb6023ae7f016d" providerId="LiveId" clId="{DA408668-D527-3746-B274-1E546D6109EE}" dt="2022-12-12T19:35:55.662" v="591" actId="1076"/>
          <ac:spMkLst>
            <pc:docMk/>
            <pc:sldMk cId="0" sldId="278"/>
            <ac:spMk id="289" creationId="{00000000-0000-0000-0000-000000000000}"/>
          </ac:spMkLst>
        </pc:spChg>
      </pc:sldChg>
      <pc:sldChg chg="addSp modSp mod">
        <pc:chgData name="Stacey Dowgray" userId="aacb6023ae7f016d" providerId="LiveId" clId="{DA408668-D527-3746-B274-1E546D6109EE}" dt="2022-12-12T19:36:25.933" v="599" actId="14100"/>
        <pc:sldMkLst>
          <pc:docMk/>
          <pc:sldMk cId="0" sldId="279"/>
        </pc:sldMkLst>
        <pc:spChg chg="add mod">
          <ac:chgData name="Stacey Dowgray" userId="aacb6023ae7f016d" providerId="LiveId" clId="{DA408668-D527-3746-B274-1E546D6109EE}" dt="2022-12-12T19:36:25.933" v="599" actId="14100"/>
          <ac:spMkLst>
            <pc:docMk/>
            <pc:sldMk cId="0" sldId="279"/>
            <ac:spMk id="2" creationId="{42447D4A-CFA8-7E1C-1089-C71060B968DD}"/>
          </ac:spMkLst>
        </pc:spChg>
        <pc:spChg chg="mod">
          <ac:chgData name="Stacey Dowgray" userId="aacb6023ae7f016d" providerId="LiveId" clId="{DA408668-D527-3746-B274-1E546D6109EE}" dt="2022-12-12T19:36:05.827" v="594" actId="1076"/>
          <ac:spMkLst>
            <pc:docMk/>
            <pc:sldMk cId="0" sldId="279"/>
            <ac:spMk id="295" creationId="{00000000-0000-0000-0000-000000000000}"/>
          </ac:spMkLst>
        </pc:spChg>
        <pc:spChg chg="mod">
          <ac:chgData name="Stacey Dowgray" userId="aacb6023ae7f016d" providerId="LiveId" clId="{DA408668-D527-3746-B274-1E546D6109EE}" dt="2022-12-12T19:36:08.105" v="595" actId="1076"/>
          <ac:spMkLst>
            <pc:docMk/>
            <pc:sldMk cId="0" sldId="279"/>
            <ac:spMk id="296" creationId="{00000000-0000-0000-0000-000000000000}"/>
          </ac:spMkLst>
        </pc:spChg>
      </pc:sldChg>
      <pc:sldChg chg="addSp modSp mod modClrScheme chgLayout">
        <pc:chgData name="Stacey Dowgray" userId="aacb6023ae7f016d" providerId="LiveId" clId="{DA408668-D527-3746-B274-1E546D6109EE}" dt="2022-12-19T19:53:39.188" v="684" actId="20577"/>
        <pc:sldMkLst>
          <pc:docMk/>
          <pc:sldMk cId="0" sldId="280"/>
        </pc:sldMkLst>
        <pc:spChg chg="add mod">
          <ac:chgData name="Stacey Dowgray" userId="aacb6023ae7f016d" providerId="LiveId" clId="{DA408668-D527-3746-B274-1E546D6109EE}" dt="2022-12-12T19:36:56.190" v="608" actId="207"/>
          <ac:spMkLst>
            <pc:docMk/>
            <pc:sldMk cId="0" sldId="280"/>
            <ac:spMk id="2" creationId="{A2345770-43DA-9E09-7D8F-4CED6C343CDF}"/>
          </ac:spMkLst>
        </pc:spChg>
        <pc:spChg chg="mod ord">
          <ac:chgData name="Stacey Dowgray" userId="aacb6023ae7f016d" providerId="LiveId" clId="{DA408668-D527-3746-B274-1E546D6109EE}" dt="2022-12-12T19:36:35.842" v="600" actId="700"/>
          <ac:spMkLst>
            <pc:docMk/>
            <pc:sldMk cId="0" sldId="280"/>
            <ac:spMk id="301" creationId="{00000000-0000-0000-0000-000000000000}"/>
          </ac:spMkLst>
        </pc:spChg>
        <pc:spChg chg="mod ord">
          <ac:chgData name="Stacey Dowgray" userId="aacb6023ae7f016d" providerId="LiveId" clId="{DA408668-D527-3746-B274-1E546D6109EE}" dt="2022-12-19T19:53:39.188" v="684" actId="20577"/>
          <ac:spMkLst>
            <pc:docMk/>
            <pc:sldMk cId="0" sldId="280"/>
            <ac:spMk id="302" creationId="{00000000-0000-0000-0000-000000000000}"/>
          </ac:spMkLst>
        </pc:spChg>
        <pc:spChg chg="mod ord">
          <ac:chgData name="Stacey Dowgray" userId="aacb6023ae7f016d" providerId="LiveId" clId="{DA408668-D527-3746-B274-1E546D6109EE}" dt="2022-12-12T19:36:53.223" v="607" actId="1076"/>
          <ac:spMkLst>
            <pc:docMk/>
            <pc:sldMk cId="0" sldId="280"/>
            <ac:spMk id="303" creationId="{00000000-0000-0000-0000-000000000000}"/>
          </ac:spMkLst>
        </pc:spChg>
      </pc:sldChg>
      <pc:sldChg chg="modSp mod">
        <pc:chgData name="Stacey Dowgray" userId="aacb6023ae7f016d" providerId="LiveId" clId="{DA408668-D527-3746-B274-1E546D6109EE}" dt="2022-12-09T20:12:49.299" v="492" actId="948"/>
        <pc:sldMkLst>
          <pc:docMk/>
          <pc:sldMk cId="0" sldId="281"/>
        </pc:sldMkLst>
        <pc:spChg chg="mod">
          <ac:chgData name="Stacey Dowgray" userId="aacb6023ae7f016d" providerId="LiveId" clId="{DA408668-D527-3746-B274-1E546D6109EE}" dt="2022-12-09T20:12:49.299" v="492" actId="948"/>
          <ac:spMkLst>
            <pc:docMk/>
            <pc:sldMk cId="0" sldId="281"/>
            <ac:spMk id="309" creationId="{00000000-0000-0000-0000-000000000000}"/>
          </ac:spMkLst>
        </pc:spChg>
        <pc:spChg chg="mod">
          <ac:chgData name="Stacey Dowgray" userId="aacb6023ae7f016d" providerId="LiveId" clId="{DA408668-D527-3746-B274-1E546D6109EE}" dt="2022-12-09T20:12:33.373" v="489" actId="3064"/>
          <ac:spMkLst>
            <pc:docMk/>
            <pc:sldMk cId="0" sldId="281"/>
            <ac:spMk id="310" creationId="{00000000-0000-0000-0000-000000000000}"/>
          </ac:spMkLst>
        </pc:spChg>
      </pc:sldChg>
      <pc:sldChg chg="modSp mod modClrScheme chgLayout">
        <pc:chgData name="Stacey Dowgray" userId="aacb6023ae7f016d" providerId="LiveId" clId="{DA408668-D527-3746-B274-1E546D6109EE}" dt="2022-12-19T19:54:03.936" v="694" actId="20577"/>
        <pc:sldMkLst>
          <pc:docMk/>
          <pc:sldMk cId="0" sldId="282"/>
        </pc:sldMkLst>
        <pc:spChg chg="mod ord">
          <ac:chgData name="Stacey Dowgray" userId="aacb6023ae7f016d" providerId="LiveId" clId="{DA408668-D527-3746-B274-1E546D6109EE}" dt="2022-12-09T20:14:00.960" v="511" actId="122"/>
          <ac:spMkLst>
            <pc:docMk/>
            <pc:sldMk cId="0" sldId="282"/>
            <ac:spMk id="316" creationId="{00000000-0000-0000-0000-000000000000}"/>
          </ac:spMkLst>
        </pc:spChg>
        <pc:spChg chg="mod ord">
          <ac:chgData name="Stacey Dowgray" userId="aacb6023ae7f016d" providerId="LiveId" clId="{DA408668-D527-3746-B274-1E546D6109EE}" dt="2022-12-09T20:14:22.750" v="523" actId="1076"/>
          <ac:spMkLst>
            <pc:docMk/>
            <pc:sldMk cId="0" sldId="282"/>
            <ac:spMk id="317" creationId="{00000000-0000-0000-0000-000000000000}"/>
          </ac:spMkLst>
        </pc:spChg>
        <pc:spChg chg="mod ord">
          <ac:chgData name="Stacey Dowgray" userId="aacb6023ae7f016d" providerId="LiveId" clId="{DA408668-D527-3746-B274-1E546D6109EE}" dt="2022-12-19T19:54:03.936" v="694" actId="20577"/>
          <ac:spMkLst>
            <pc:docMk/>
            <pc:sldMk cId="0" sldId="282"/>
            <ac:spMk id="318" creationId="{00000000-0000-0000-0000-000000000000}"/>
          </ac:spMkLst>
        </pc:spChg>
      </pc:sldChg>
      <pc:sldMasterChg chg="modSp mod modSldLayout">
        <pc:chgData name="Stacey Dowgray" userId="aacb6023ae7f016d" providerId="LiveId" clId="{DA408668-D527-3746-B274-1E546D6109EE}" dt="2022-12-09T21:09:20.309" v="529" actId="14826"/>
        <pc:sldMasterMkLst>
          <pc:docMk/>
          <pc:sldMasterMk cId="0" sldId="2147483648"/>
        </pc:sldMasterMkLst>
        <pc:spChg chg="mod">
          <ac:chgData name="Stacey Dowgray" userId="aacb6023ae7f016d" providerId="LiveId" clId="{DA408668-D527-3746-B274-1E546D6109EE}" dt="2022-12-09T19:25:49.464" v="8" actId="3064"/>
          <ac:spMkLst>
            <pc:docMk/>
            <pc:sldMasterMk cId="0" sldId="2147483648"/>
            <ac:spMk id="11" creationId="{00000000-0000-0000-0000-000000000000}"/>
          </ac:spMkLst>
        </pc:spChg>
        <pc:sldLayoutChg chg="addSp delSp modSp mod">
          <pc:chgData name="Stacey Dowgray" userId="aacb6023ae7f016d" providerId="LiveId" clId="{DA408668-D527-3746-B274-1E546D6109EE}" dt="2022-12-09T21:09:20.309" v="529" actId="14826"/>
          <pc:sldLayoutMkLst>
            <pc:docMk/>
            <pc:sldMasterMk cId="0" sldId="2147483648"/>
            <pc:sldLayoutMk cId="0" sldId="2147483649"/>
          </pc:sldLayoutMkLst>
          <pc:picChg chg="add mod">
            <ac:chgData name="Stacey Dowgray" userId="aacb6023ae7f016d" providerId="LiveId" clId="{DA408668-D527-3746-B274-1E546D6109EE}" dt="2022-12-09T19:48:19.411" v="218" actId="167"/>
            <ac:picMkLst>
              <pc:docMk/>
              <pc:sldMasterMk cId="0" sldId="2147483648"/>
              <pc:sldLayoutMk cId="0" sldId="2147483649"/>
              <ac:picMk id="2" creationId="{FE155266-DA1A-E0FA-4031-42A396F93826}"/>
            </ac:picMkLst>
          </pc:picChg>
          <pc:picChg chg="mod">
            <ac:chgData name="Stacey Dowgray" userId="aacb6023ae7f016d" providerId="LiveId" clId="{DA408668-D527-3746-B274-1E546D6109EE}" dt="2022-12-09T21:09:20.309" v="529" actId="14826"/>
            <ac:picMkLst>
              <pc:docMk/>
              <pc:sldMasterMk cId="0" sldId="2147483648"/>
              <pc:sldLayoutMk cId="0" sldId="2147483649"/>
              <ac:picMk id="16" creationId="{00000000-0000-0000-0000-000000000000}"/>
            </ac:picMkLst>
          </pc:picChg>
          <pc:picChg chg="del">
            <ac:chgData name="Stacey Dowgray" userId="aacb6023ae7f016d" providerId="LiveId" clId="{DA408668-D527-3746-B274-1E546D6109EE}" dt="2022-12-09T19:48:20.779" v="219" actId="478"/>
            <ac:picMkLst>
              <pc:docMk/>
              <pc:sldMasterMk cId="0" sldId="2147483648"/>
              <pc:sldLayoutMk cId="0" sldId="2147483649"/>
              <ac:picMk id="18" creationId="{00000000-0000-0000-0000-000000000000}"/>
            </ac:picMkLst>
          </pc:picChg>
        </pc:sldLayoutChg>
        <pc:sldLayoutChg chg="addSp delSp modSp mod">
          <pc:chgData name="Stacey Dowgray" userId="aacb6023ae7f016d" providerId="LiveId" clId="{DA408668-D527-3746-B274-1E546D6109EE}" dt="2022-12-09T19:48:01.376" v="215"/>
          <pc:sldLayoutMkLst>
            <pc:docMk/>
            <pc:sldMasterMk cId="0" sldId="2147483648"/>
            <pc:sldLayoutMk cId="0" sldId="2147483650"/>
          </pc:sldLayoutMkLst>
          <pc:spChg chg="mod">
            <ac:chgData name="Stacey Dowgray" userId="aacb6023ae7f016d" providerId="LiveId" clId="{DA408668-D527-3746-B274-1E546D6109EE}" dt="2022-12-09T19:25:57.902" v="9" actId="3064"/>
            <ac:spMkLst>
              <pc:docMk/>
              <pc:sldMasterMk cId="0" sldId="2147483648"/>
              <pc:sldLayoutMk cId="0" sldId="2147483650"/>
              <ac:spMk id="24" creationId="{00000000-0000-0000-0000-000000000000}"/>
            </ac:spMkLst>
          </pc:spChg>
          <pc:picChg chg="add mod">
            <ac:chgData name="Stacey Dowgray" userId="aacb6023ae7f016d" providerId="LiveId" clId="{DA408668-D527-3746-B274-1E546D6109EE}" dt="2022-12-09T19:48:01.376" v="215"/>
            <ac:picMkLst>
              <pc:docMk/>
              <pc:sldMasterMk cId="0" sldId="2147483648"/>
              <pc:sldLayoutMk cId="0" sldId="2147483650"/>
              <ac:picMk id="2" creationId="{7648F8EA-ADAA-B12F-FEC2-FF349A08FD21}"/>
            </ac:picMkLst>
          </pc:picChg>
          <pc:picChg chg="del">
            <ac:chgData name="Stacey Dowgray" userId="aacb6023ae7f016d" providerId="LiveId" clId="{DA408668-D527-3746-B274-1E546D6109EE}" dt="2022-12-09T19:48:01.115" v="214" actId="478"/>
            <ac:picMkLst>
              <pc:docMk/>
              <pc:sldMasterMk cId="0" sldId="2147483648"/>
              <pc:sldLayoutMk cId="0" sldId="2147483650"/>
              <ac:picMk id="22" creationId="{00000000-0000-0000-0000-000000000000}"/>
            </ac:picMkLst>
          </pc:picChg>
        </pc:sldLayoutChg>
        <pc:sldLayoutChg chg="addSp delSp modSp mod">
          <pc:chgData name="Stacey Dowgray" userId="aacb6023ae7f016d" providerId="LiveId" clId="{DA408668-D527-3746-B274-1E546D6109EE}" dt="2022-12-09T19:48:49.118" v="231" actId="478"/>
          <pc:sldLayoutMkLst>
            <pc:docMk/>
            <pc:sldMasterMk cId="0" sldId="2147483648"/>
            <pc:sldLayoutMk cId="0" sldId="2147483651"/>
          </pc:sldLayoutMkLst>
          <pc:spChg chg="mod">
            <ac:chgData name="Stacey Dowgray" userId="aacb6023ae7f016d" providerId="LiveId" clId="{DA408668-D527-3746-B274-1E546D6109EE}" dt="2022-12-09T19:26:04.499" v="10" actId="3064"/>
            <ac:spMkLst>
              <pc:docMk/>
              <pc:sldMasterMk cId="0" sldId="2147483648"/>
              <pc:sldLayoutMk cId="0" sldId="2147483651"/>
              <ac:spMk id="32" creationId="{00000000-0000-0000-0000-000000000000}"/>
            </ac:spMkLst>
          </pc:spChg>
          <pc:spChg chg="mod">
            <ac:chgData name="Stacey Dowgray" userId="aacb6023ae7f016d" providerId="LiveId" clId="{DA408668-D527-3746-B274-1E546D6109EE}" dt="2022-12-09T19:26:04.499" v="10" actId="3064"/>
            <ac:spMkLst>
              <pc:docMk/>
              <pc:sldMasterMk cId="0" sldId="2147483648"/>
              <pc:sldLayoutMk cId="0" sldId="2147483651"/>
              <ac:spMk id="33" creationId="{00000000-0000-0000-0000-000000000000}"/>
            </ac:spMkLst>
          </pc:spChg>
          <pc:picChg chg="add mod">
            <ac:chgData name="Stacey Dowgray" userId="aacb6023ae7f016d" providerId="LiveId" clId="{DA408668-D527-3746-B274-1E546D6109EE}" dt="2022-12-09T19:48:47.411" v="229" actId="167"/>
            <ac:picMkLst>
              <pc:docMk/>
              <pc:sldMasterMk cId="0" sldId="2147483648"/>
              <pc:sldLayoutMk cId="0" sldId="2147483651"/>
              <ac:picMk id="2" creationId="{ECD6064B-AD0E-617B-3EA3-696887F1953D}"/>
            </ac:picMkLst>
          </pc:picChg>
          <pc:picChg chg="mod">
            <ac:chgData name="Stacey Dowgray" userId="aacb6023ae7f016d" providerId="LiveId" clId="{DA408668-D527-3746-B274-1E546D6109EE}" dt="2022-12-09T19:48:47.411" v="229" actId="167"/>
            <ac:picMkLst>
              <pc:docMk/>
              <pc:sldMasterMk cId="0" sldId="2147483648"/>
              <pc:sldLayoutMk cId="0" sldId="2147483651"/>
              <ac:picMk id="28" creationId="{00000000-0000-0000-0000-000000000000}"/>
            </ac:picMkLst>
          </pc:picChg>
          <pc:picChg chg="del mod">
            <ac:chgData name="Stacey Dowgray" userId="aacb6023ae7f016d" providerId="LiveId" clId="{DA408668-D527-3746-B274-1E546D6109EE}" dt="2022-12-09T19:48:49.118" v="231" actId="478"/>
            <ac:picMkLst>
              <pc:docMk/>
              <pc:sldMasterMk cId="0" sldId="2147483648"/>
              <pc:sldLayoutMk cId="0" sldId="2147483651"/>
              <ac:picMk id="31" creationId="{00000000-0000-0000-0000-000000000000}"/>
            </ac:picMkLst>
          </pc:picChg>
        </pc:sldLayoutChg>
        <pc:sldLayoutChg chg="addSp delSp modSp mod">
          <pc:chgData name="Stacey Dowgray" userId="aacb6023ae7f016d" providerId="LiveId" clId="{DA408668-D527-3746-B274-1E546D6109EE}" dt="2022-12-09T19:48:53.519" v="233"/>
          <pc:sldLayoutMkLst>
            <pc:docMk/>
            <pc:sldMasterMk cId="0" sldId="2147483648"/>
            <pc:sldLayoutMk cId="0" sldId="2147483652"/>
          </pc:sldLayoutMkLst>
          <pc:spChg chg="mod">
            <ac:chgData name="Stacey Dowgray" userId="aacb6023ae7f016d" providerId="LiveId" clId="{DA408668-D527-3746-B274-1E546D6109EE}" dt="2022-12-09T19:26:10.222" v="11" actId="3064"/>
            <ac:spMkLst>
              <pc:docMk/>
              <pc:sldMasterMk cId="0" sldId="2147483648"/>
              <pc:sldLayoutMk cId="0" sldId="2147483652"/>
              <ac:spMk id="41" creationId="{00000000-0000-0000-0000-000000000000}"/>
            </ac:spMkLst>
          </pc:spChg>
          <pc:picChg chg="add mod">
            <ac:chgData name="Stacey Dowgray" userId="aacb6023ae7f016d" providerId="LiveId" clId="{DA408668-D527-3746-B274-1E546D6109EE}" dt="2022-12-09T19:48:53.519" v="233"/>
            <ac:picMkLst>
              <pc:docMk/>
              <pc:sldMasterMk cId="0" sldId="2147483648"/>
              <pc:sldLayoutMk cId="0" sldId="2147483652"/>
              <ac:picMk id="2" creationId="{4D909EA4-8299-A8FA-92FB-82EB98E067C2}"/>
            </ac:picMkLst>
          </pc:picChg>
          <pc:picChg chg="del">
            <ac:chgData name="Stacey Dowgray" userId="aacb6023ae7f016d" providerId="LiveId" clId="{DA408668-D527-3746-B274-1E546D6109EE}" dt="2022-12-09T19:48:53.226" v="232" actId="478"/>
            <ac:picMkLst>
              <pc:docMk/>
              <pc:sldMasterMk cId="0" sldId="2147483648"/>
              <pc:sldLayoutMk cId="0" sldId="2147483652"/>
              <ac:picMk id="43" creationId="{00000000-0000-0000-0000-000000000000}"/>
            </ac:picMkLst>
          </pc:picChg>
        </pc:sldLayoutChg>
        <pc:sldLayoutChg chg="addSp delSp modSp mod">
          <pc:chgData name="Stacey Dowgray" userId="aacb6023ae7f016d" providerId="LiveId" clId="{DA408668-D527-3746-B274-1E546D6109EE}" dt="2022-12-09T19:47:52.990" v="213"/>
          <pc:sldLayoutMkLst>
            <pc:docMk/>
            <pc:sldMasterMk cId="0" sldId="2147483648"/>
            <pc:sldLayoutMk cId="0" sldId="2147483653"/>
          </pc:sldLayoutMkLst>
          <pc:picChg chg="add mod">
            <ac:chgData name="Stacey Dowgray" userId="aacb6023ae7f016d" providerId="LiveId" clId="{DA408668-D527-3746-B274-1E546D6109EE}" dt="2022-12-09T19:47:52.990" v="213"/>
            <ac:picMkLst>
              <pc:docMk/>
              <pc:sldMasterMk cId="0" sldId="2147483648"/>
              <pc:sldLayoutMk cId="0" sldId="2147483653"/>
              <ac:picMk id="2" creationId="{381CF2FC-201C-DE9C-3DAF-1283414E60C5}"/>
            </ac:picMkLst>
          </pc:picChg>
          <pc:picChg chg="del">
            <ac:chgData name="Stacey Dowgray" userId="aacb6023ae7f016d" providerId="LiveId" clId="{DA408668-D527-3746-B274-1E546D6109EE}" dt="2022-12-09T19:47:52.717" v="212" actId="478"/>
            <ac:picMkLst>
              <pc:docMk/>
              <pc:sldMasterMk cId="0" sldId="2147483648"/>
              <pc:sldLayoutMk cId="0" sldId="2147483653"/>
              <ac:picMk id="51" creationId="{00000000-0000-0000-0000-000000000000}"/>
            </ac:picMkLst>
          </pc:picChg>
        </pc:sldLayoutChg>
        <pc:sldLayoutChg chg="addSp delSp modSp mod">
          <pc:chgData name="Stacey Dowgray" userId="aacb6023ae7f016d" providerId="LiveId" clId="{DA408668-D527-3746-B274-1E546D6109EE}" dt="2022-12-09T19:47:49.051" v="211" actId="1076"/>
          <pc:sldLayoutMkLst>
            <pc:docMk/>
            <pc:sldMasterMk cId="0" sldId="2147483648"/>
            <pc:sldLayoutMk cId="0" sldId="2147483654"/>
          </pc:sldLayoutMkLst>
          <pc:spChg chg="mod">
            <ac:chgData name="Stacey Dowgray" userId="aacb6023ae7f016d" providerId="LiveId" clId="{DA408668-D527-3746-B274-1E546D6109EE}" dt="2022-12-09T19:26:17.785" v="12" actId="3064"/>
            <ac:spMkLst>
              <pc:docMk/>
              <pc:sldMasterMk cId="0" sldId="2147483648"/>
              <pc:sldLayoutMk cId="0" sldId="2147483654"/>
              <ac:spMk id="57" creationId="{00000000-0000-0000-0000-000000000000}"/>
            </ac:spMkLst>
          </pc:spChg>
          <pc:spChg chg="mod">
            <ac:chgData name="Stacey Dowgray" userId="aacb6023ae7f016d" providerId="LiveId" clId="{DA408668-D527-3746-B274-1E546D6109EE}" dt="2022-12-09T19:26:17.785" v="12" actId="3064"/>
            <ac:spMkLst>
              <pc:docMk/>
              <pc:sldMasterMk cId="0" sldId="2147483648"/>
              <pc:sldLayoutMk cId="0" sldId="2147483654"/>
              <ac:spMk id="58" creationId="{00000000-0000-0000-0000-000000000000}"/>
            </ac:spMkLst>
          </pc:spChg>
          <pc:picChg chg="add mod">
            <ac:chgData name="Stacey Dowgray" userId="aacb6023ae7f016d" providerId="LiveId" clId="{DA408668-D527-3746-B274-1E546D6109EE}" dt="2022-12-09T19:47:49.051" v="211" actId="1076"/>
            <ac:picMkLst>
              <pc:docMk/>
              <pc:sldMasterMk cId="0" sldId="2147483648"/>
              <pc:sldLayoutMk cId="0" sldId="2147483654"/>
              <ac:picMk id="3" creationId="{8ABF2133-054D-ED7A-A1CB-B059BEDD0CB0}"/>
            </ac:picMkLst>
          </pc:picChg>
          <pc:picChg chg="mod">
            <ac:chgData name="Stacey Dowgray" userId="aacb6023ae7f016d" providerId="LiveId" clId="{DA408668-D527-3746-B274-1E546D6109EE}" dt="2022-12-09T19:47:47.894" v="209" actId="167"/>
            <ac:picMkLst>
              <pc:docMk/>
              <pc:sldMasterMk cId="0" sldId="2147483648"/>
              <pc:sldLayoutMk cId="0" sldId="2147483654"/>
              <ac:picMk id="53" creationId="{00000000-0000-0000-0000-000000000000}"/>
            </ac:picMkLst>
          </pc:picChg>
          <pc:picChg chg="del mod modCrop">
            <ac:chgData name="Stacey Dowgray" userId="aacb6023ae7f016d" providerId="LiveId" clId="{DA408668-D527-3746-B274-1E546D6109EE}" dt="2022-12-09T19:47:43.617" v="208" actId="478"/>
            <ac:picMkLst>
              <pc:docMk/>
              <pc:sldMasterMk cId="0" sldId="2147483648"/>
              <pc:sldLayoutMk cId="0" sldId="2147483654"/>
              <ac:picMk id="54" creationId="{00000000-0000-0000-0000-000000000000}"/>
            </ac:picMkLst>
          </pc:picChg>
        </pc:sldLayoutChg>
        <pc:sldLayoutChg chg="addSp delSp modSp mod">
          <pc:chgData name="Stacey Dowgray" userId="aacb6023ae7f016d" providerId="LiveId" clId="{DA408668-D527-3746-B274-1E546D6109EE}" dt="2022-12-09T19:48:58.612" v="235"/>
          <pc:sldLayoutMkLst>
            <pc:docMk/>
            <pc:sldMasterMk cId="0" sldId="2147483648"/>
            <pc:sldLayoutMk cId="0" sldId="2147483655"/>
          </pc:sldLayoutMkLst>
          <pc:picChg chg="add mod">
            <ac:chgData name="Stacey Dowgray" userId="aacb6023ae7f016d" providerId="LiveId" clId="{DA408668-D527-3746-B274-1E546D6109EE}" dt="2022-12-09T19:48:58.612" v="235"/>
            <ac:picMkLst>
              <pc:docMk/>
              <pc:sldMasterMk cId="0" sldId="2147483648"/>
              <pc:sldLayoutMk cId="0" sldId="2147483655"/>
              <ac:picMk id="2" creationId="{4C1F78F9-5709-0EA4-2E17-FB3D32B2B953}"/>
            </ac:picMkLst>
          </pc:picChg>
          <pc:picChg chg="del">
            <ac:chgData name="Stacey Dowgray" userId="aacb6023ae7f016d" providerId="LiveId" clId="{DA408668-D527-3746-B274-1E546D6109EE}" dt="2022-12-09T19:48:58.368" v="234" actId="478"/>
            <ac:picMkLst>
              <pc:docMk/>
              <pc:sldMasterMk cId="0" sldId="2147483648"/>
              <pc:sldLayoutMk cId="0" sldId="2147483655"/>
              <ac:picMk id="67" creationId="{00000000-0000-0000-0000-000000000000}"/>
            </ac:picMkLst>
          </pc:picChg>
        </pc:sldLayoutChg>
        <pc:sldLayoutChg chg="addSp delSp modSp mod">
          <pc:chgData name="Stacey Dowgray" userId="aacb6023ae7f016d" providerId="LiveId" clId="{DA408668-D527-3746-B274-1E546D6109EE}" dt="2022-12-09T19:50:20.429" v="285" actId="478"/>
          <pc:sldLayoutMkLst>
            <pc:docMk/>
            <pc:sldMasterMk cId="0" sldId="2147483648"/>
            <pc:sldLayoutMk cId="0" sldId="2147483656"/>
          </pc:sldLayoutMkLst>
          <pc:picChg chg="add mod">
            <ac:chgData name="Stacey Dowgray" userId="aacb6023ae7f016d" providerId="LiveId" clId="{DA408668-D527-3746-B274-1E546D6109EE}" dt="2022-12-09T19:50:18.548" v="283" actId="167"/>
            <ac:picMkLst>
              <pc:docMk/>
              <pc:sldMasterMk cId="0" sldId="2147483648"/>
              <pc:sldLayoutMk cId="0" sldId="2147483656"/>
              <ac:picMk id="2" creationId="{15D02AF7-6920-465A-489B-037D4FE2AD9D}"/>
            </ac:picMkLst>
          </pc:picChg>
          <pc:picChg chg="mod">
            <ac:chgData name="Stacey Dowgray" userId="aacb6023ae7f016d" providerId="LiveId" clId="{DA408668-D527-3746-B274-1E546D6109EE}" dt="2022-12-09T19:50:18.548" v="283" actId="167"/>
            <ac:picMkLst>
              <pc:docMk/>
              <pc:sldMasterMk cId="0" sldId="2147483648"/>
              <pc:sldLayoutMk cId="0" sldId="2147483656"/>
              <ac:picMk id="69" creationId="{00000000-0000-0000-0000-000000000000}"/>
            </ac:picMkLst>
          </pc:picChg>
          <pc:picChg chg="del mod">
            <ac:chgData name="Stacey Dowgray" userId="aacb6023ae7f016d" providerId="LiveId" clId="{DA408668-D527-3746-B274-1E546D6109EE}" dt="2022-12-09T19:50:20.429" v="285" actId="478"/>
            <ac:picMkLst>
              <pc:docMk/>
              <pc:sldMasterMk cId="0" sldId="2147483648"/>
              <pc:sldLayoutMk cId="0" sldId="2147483656"/>
              <ac:picMk id="71" creationId="{00000000-0000-0000-0000-000000000000}"/>
            </ac:picMkLst>
          </pc:picChg>
        </pc:sldLayoutChg>
        <pc:sldLayoutChg chg="modSp mod">
          <pc:chgData name="Stacey Dowgray" userId="aacb6023ae7f016d" providerId="LiveId" clId="{DA408668-D527-3746-B274-1E546D6109EE}" dt="2022-12-09T19:26:26.332" v="13" actId="3064"/>
          <pc:sldLayoutMkLst>
            <pc:docMk/>
            <pc:sldMasterMk cId="0" sldId="2147483648"/>
            <pc:sldLayoutMk cId="0" sldId="2147483658"/>
          </pc:sldLayoutMkLst>
          <pc:spChg chg="mod">
            <ac:chgData name="Stacey Dowgray" userId="aacb6023ae7f016d" providerId="LiveId" clId="{DA408668-D527-3746-B274-1E546D6109EE}" dt="2022-12-09T19:26:26.332" v="13" actId="3064"/>
            <ac:spMkLst>
              <pc:docMk/>
              <pc:sldMasterMk cId="0" sldId="2147483648"/>
              <pc:sldLayoutMk cId="0" sldId="2147483658"/>
              <ac:spMk id="86" creationId="{00000000-0000-0000-0000-000000000000}"/>
            </ac:spMkLst>
          </pc:spChg>
          <pc:spChg chg="mod">
            <ac:chgData name="Stacey Dowgray" userId="aacb6023ae7f016d" providerId="LiveId" clId="{DA408668-D527-3746-B274-1E546D6109EE}" dt="2022-12-09T19:26:26.332" v="13" actId="3064"/>
            <ac:spMkLst>
              <pc:docMk/>
              <pc:sldMasterMk cId="0" sldId="2147483648"/>
              <pc:sldLayoutMk cId="0" sldId="2147483658"/>
              <ac:spMk id="87" creationId="{00000000-0000-0000-0000-000000000000}"/>
            </ac:spMkLst>
          </pc:spChg>
        </pc:sldLayoutChg>
        <pc:sldLayoutChg chg="modSp mod">
          <pc:chgData name="Stacey Dowgray" userId="aacb6023ae7f016d" providerId="LiveId" clId="{DA408668-D527-3746-B274-1E546D6109EE}" dt="2022-12-09T19:26:32.132" v="14" actId="3064"/>
          <pc:sldLayoutMkLst>
            <pc:docMk/>
            <pc:sldMasterMk cId="0" sldId="2147483648"/>
            <pc:sldLayoutMk cId="0" sldId="2147483659"/>
          </pc:sldLayoutMkLst>
          <pc:spChg chg="mod">
            <ac:chgData name="Stacey Dowgray" userId="aacb6023ae7f016d" providerId="LiveId" clId="{DA408668-D527-3746-B274-1E546D6109EE}" dt="2022-12-09T19:26:32.132" v="14" actId="3064"/>
            <ac:spMkLst>
              <pc:docMk/>
              <pc:sldMasterMk cId="0" sldId="2147483648"/>
              <pc:sldLayoutMk cId="0" sldId="2147483659"/>
              <ac:spMk id="96" creationId="{00000000-0000-0000-0000-000000000000}"/>
            </ac:spMkLst>
          </pc:spChg>
        </pc:sldLayoutChg>
        <pc:sldLayoutChg chg="addSp delSp modSp mod">
          <pc:chgData name="Stacey Dowgray" userId="aacb6023ae7f016d" providerId="LiveId" clId="{DA408668-D527-3746-B274-1E546D6109EE}" dt="2022-12-09T19:49:29.111" v="248" actId="478"/>
          <pc:sldLayoutMkLst>
            <pc:docMk/>
            <pc:sldMasterMk cId="0" sldId="2147483648"/>
            <pc:sldLayoutMk cId="0" sldId="2147483660"/>
          </pc:sldLayoutMkLst>
          <pc:picChg chg="add mod">
            <ac:chgData name="Stacey Dowgray" userId="aacb6023ae7f016d" providerId="LiveId" clId="{DA408668-D527-3746-B274-1E546D6109EE}" dt="2022-12-09T19:49:27.635" v="246" actId="167"/>
            <ac:picMkLst>
              <pc:docMk/>
              <pc:sldMasterMk cId="0" sldId="2147483648"/>
              <pc:sldLayoutMk cId="0" sldId="2147483660"/>
              <ac:picMk id="2" creationId="{E462EA20-6DB4-5174-95FD-56765396E7EC}"/>
            </ac:picMkLst>
          </pc:picChg>
          <pc:picChg chg="mod">
            <ac:chgData name="Stacey Dowgray" userId="aacb6023ae7f016d" providerId="LiveId" clId="{DA408668-D527-3746-B274-1E546D6109EE}" dt="2022-12-09T19:49:27.635" v="246" actId="167"/>
            <ac:picMkLst>
              <pc:docMk/>
              <pc:sldMasterMk cId="0" sldId="2147483648"/>
              <pc:sldLayoutMk cId="0" sldId="2147483660"/>
              <ac:picMk id="99" creationId="{00000000-0000-0000-0000-000000000000}"/>
            </ac:picMkLst>
          </pc:picChg>
          <pc:picChg chg="del mod">
            <ac:chgData name="Stacey Dowgray" userId="aacb6023ae7f016d" providerId="LiveId" clId="{DA408668-D527-3746-B274-1E546D6109EE}" dt="2022-12-09T19:49:29.111" v="248" actId="478"/>
            <ac:picMkLst>
              <pc:docMk/>
              <pc:sldMasterMk cId="0" sldId="2147483648"/>
              <pc:sldLayoutMk cId="0" sldId="2147483660"/>
              <ac:picMk id="101" creationId="{00000000-0000-0000-0000-000000000000}"/>
            </ac:picMkLst>
          </pc:picChg>
        </pc:sldLayoutChg>
        <pc:sldLayoutChg chg="modSp mod">
          <pc:chgData name="Stacey Dowgray" userId="aacb6023ae7f016d" providerId="LiveId" clId="{DA408668-D527-3746-B274-1E546D6109EE}" dt="2022-12-09T19:26:38.532" v="15" actId="3064"/>
          <pc:sldLayoutMkLst>
            <pc:docMk/>
            <pc:sldMasterMk cId="0" sldId="2147483648"/>
            <pc:sldLayoutMk cId="0" sldId="2147483661"/>
          </pc:sldLayoutMkLst>
          <pc:spChg chg="mod">
            <ac:chgData name="Stacey Dowgray" userId="aacb6023ae7f016d" providerId="LiveId" clId="{DA408668-D527-3746-B274-1E546D6109EE}" dt="2022-12-09T19:26:38.532" v="15" actId="3064"/>
            <ac:spMkLst>
              <pc:docMk/>
              <pc:sldMasterMk cId="0" sldId="2147483648"/>
              <pc:sldLayoutMk cId="0" sldId="2147483661"/>
              <ac:spMk id="105" creationId="{00000000-0000-0000-0000-000000000000}"/>
            </ac:spMkLst>
          </pc:spChg>
          <pc:spChg chg="mod">
            <ac:chgData name="Stacey Dowgray" userId="aacb6023ae7f016d" providerId="LiveId" clId="{DA408668-D527-3746-B274-1E546D6109EE}" dt="2022-12-09T19:26:38.532" v="15" actId="3064"/>
            <ac:spMkLst>
              <pc:docMk/>
              <pc:sldMasterMk cId="0" sldId="2147483648"/>
              <pc:sldLayoutMk cId="0" sldId="2147483661"/>
              <ac:spMk id="10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e27daf1b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8e27daf1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70afb1e35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1570afb1e35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5df95021d0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15df95021d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df95021d0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5df95021d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70afb1e35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1570afb1e35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6e97aad4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6e97aad4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70afb1e35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570afb1e35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6f87ecca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6f87ecca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70afb1e35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1570afb1e35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570afb1e3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570afb1e35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70afb1e3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1570afb1e3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570afb1e35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1570afb1e35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70afb1e35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Larger group discussion:</a:t>
            </a:r>
            <a:endParaRPr/>
          </a:p>
          <a:p>
            <a:pPr marL="457200" lvl="0" indent="-317500" algn="l" rtl="0">
              <a:lnSpc>
                <a:spcPct val="100000"/>
              </a:lnSpc>
              <a:spcBef>
                <a:spcPts val="0"/>
              </a:spcBef>
              <a:spcAft>
                <a:spcPts val="0"/>
              </a:spcAft>
              <a:buSzPts val="1400"/>
              <a:buChar char="-"/>
            </a:pPr>
            <a:r>
              <a:rPr lang="en-US"/>
              <a:t>Where have you seen these barriers before, in other forms of care, or for other identities?</a:t>
            </a:r>
            <a:endParaRPr/>
          </a:p>
          <a:p>
            <a:pPr marL="457200" lvl="0" indent="-317500" algn="l" rtl="0">
              <a:lnSpc>
                <a:spcPct val="100000"/>
              </a:lnSpc>
              <a:spcBef>
                <a:spcPts val="0"/>
              </a:spcBef>
              <a:spcAft>
                <a:spcPts val="0"/>
              </a:spcAft>
              <a:buSzPts val="1400"/>
              <a:buChar char="-"/>
            </a:pPr>
            <a:r>
              <a:rPr lang="en-US"/>
              <a:t>How did those narratives change? Have they?</a:t>
            </a:r>
            <a:endParaRPr/>
          </a:p>
        </p:txBody>
      </p:sp>
      <p:sp>
        <p:nvSpPr>
          <p:cNvPr id="260" name="Google Shape;260;g1570afb1e35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7b0026c15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7b0026c15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17b0026c15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570afb1e35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Large Group Discussion Questions:</a:t>
            </a:r>
            <a:endParaRPr/>
          </a:p>
          <a:p>
            <a:pPr marL="0" lvl="0" indent="0" algn="l" rtl="0">
              <a:lnSpc>
                <a:spcPct val="100000"/>
              </a:lnSpc>
              <a:spcBef>
                <a:spcPts val="0"/>
              </a:spcBef>
              <a:spcAft>
                <a:spcPts val="0"/>
              </a:spcAft>
              <a:buSzPts val="1400"/>
              <a:buNone/>
            </a:pPr>
            <a:r>
              <a:rPr lang="en-US"/>
              <a:t>Rights not rescue: What does that mean to you?</a:t>
            </a:r>
            <a:endParaRPr/>
          </a:p>
          <a:p>
            <a:pPr marL="0" lvl="0" indent="0" algn="l" rtl="0">
              <a:lnSpc>
                <a:spcPct val="100000"/>
              </a:lnSpc>
              <a:spcBef>
                <a:spcPts val="0"/>
              </a:spcBef>
              <a:spcAft>
                <a:spcPts val="0"/>
              </a:spcAft>
              <a:buSzPts val="1400"/>
              <a:buNone/>
            </a:pPr>
            <a:r>
              <a:rPr lang="en-US"/>
              <a:t>What do you think of when we talk about sex worker community and sex worker-led organizations? Who have you heard of?</a:t>
            </a:r>
            <a:endParaRPr/>
          </a:p>
        </p:txBody>
      </p:sp>
      <p:sp>
        <p:nvSpPr>
          <p:cNvPr id="285" name="Google Shape;285;g1570afb1e35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7b0026c1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17b0026c1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7b0026c152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17b0026c152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70afb1e35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1570afb1e35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5df95021d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5df95021d0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15df95021d0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570afb1e35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1570afb1e35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570afb1e35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1570afb1e3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df95021d0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Two considerations to take into account are the size and comfort level of the group and the time you have available. For smaller groups where people are more familiar with each other and willing to speak freely and when you have more flexibility on time, a large group discussion where people are asked to free-associate with each term can be useful. For larger groups, where people may not know each other as well, or where you are more limited on time, ask participants to write down what comes to mind for themselves. </a:t>
            </a:r>
            <a:endParaRPr/>
          </a:p>
        </p:txBody>
      </p:sp>
      <p:sp>
        <p:nvSpPr>
          <p:cNvPr id="138" name="Google Shape;138;g15df95021d0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What else belongs on this list?</a:t>
            </a:r>
            <a:endParaRPr/>
          </a:p>
          <a:p>
            <a:pPr marL="0" lvl="0" indent="0" algn="l" rtl="0">
              <a:lnSpc>
                <a:spcPct val="100000"/>
              </a:lnSpc>
              <a:spcBef>
                <a:spcPts val="0"/>
              </a:spcBef>
              <a:spcAft>
                <a:spcPts val="0"/>
              </a:spcAft>
              <a:buSzPts val="1400"/>
              <a:buNone/>
            </a:pPr>
            <a:endParaRPr/>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df95021d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5df95021d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Small Group Activity - Break into groups of, ideally, 3-4 people and talk for 5-7 minutes to discuss the following questions:</a:t>
            </a:r>
            <a:endParaRPr/>
          </a:p>
          <a:p>
            <a:pPr marL="457200" lvl="0" indent="-317500" algn="l" rtl="0">
              <a:lnSpc>
                <a:spcPct val="100000"/>
              </a:lnSpc>
              <a:spcBef>
                <a:spcPts val="0"/>
              </a:spcBef>
              <a:spcAft>
                <a:spcPts val="0"/>
              </a:spcAft>
              <a:buClr>
                <a:schemeClr val="dk1"/>
              </a:buClr>
              <a:buSzPts val="1400"/>
              <a:buChar char="-"/>
            </a:pPr>
            <a:r>
              <a:rPr lang="en-US"/>
              <a:t>Where and who else has created this story of sex workers?</a:t>
            </a:r>
            <a:endParaRPr/>
          </a:p>
          <a:p>
            <a:pPr marL="457200" lvl="0" indent="-317500" algn="l" rtl="0">
              <a:lnSpc>
                <a:spcPct val="100000"/>
              </a:lnSpc>
              <a:spcBef>
                <a:spcPts val="0"/>
              </a:spcBef>
              <a:spcAft>
                <a:spcPts val="0"/>
              </a:spcAft>
              <a:buClr>
                <a:schemeClr val="dk1"/>
              </a:buClr>
              <a:buSzPts val="1400"/>
              <a:buChar char="-"/>
            </a:pPr>
            <a:r>
              <a:rPr lang="en-US"/>
              <a:t>What are the limitations of these narratives and sources?</a:t>
            </a:r>
            <a:endParaRPr/>
          </a:p>
          <a:p>
            <a:pPr marL="457200" lvl="0" indent="-317500" algn="l" rtl="0">
              <a:lnSpc>
                <a:spcPct val="100000"/>
              </a:lnSpc>
              <a:spcBef>
                <a:spcPts val="0"/>
              </a:spcBef>
              <a:spcAft>
                <a:spcPts val="0"/>
              </a:spcAft>
              <a:buClr>
                <a:schemeClr val="dk1"/>
              </a:buClr>
              <a:buSzPts val="1400"/>
              <a:buChar char="-"/>
            </a:pPr>
            <a:r>
              <a:rPr lang="en-US"/>
              <a:t>Have these narratives changed over time? For you or more broadly?</a:t>
            </a:r>
            <a:endParaRPr/>
          </a:p>
        </p:txBody>
      </p:sp>
      <p:sp>
        <p:nvSpPr>
          <p:cNvPr id="153" name="Google Shape;153;g15df95021d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70afb1e35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570afb1e3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14"/>
          <p:cNvPicPr preferRelativeResize="0"/>
          <p:nvPr/>
        </p:nvPicPr>
        <p:blipFill>
          <a:blip r:embed="rId2"/>
          <a:srcRect/>
          <a:stretch/>
        </p:blipFill>
        <p:spPr>
          <a:xfrm>
            <a:off x="0" y="0"/>
            <a:ext cx="12192000" cy="6858000"/>
          </a:xfrm>
          <a:prstGeom prst="rect">
            <a:avLst/>
          </a:prstGeom>
          <a:noFill/>
          <a:ln>
            <a:noFill/>
          </a:ln>
        </p:spPr>
      </p:pic>
      <p:pic>
        <p:nvPicPr>
          <p:cNvPr id="2" name="Picture 1" descr="Logo, company name&#10;&#10;Description automatically generated">
            <a:extLst>
              <a:ext uri="{FF2B5EF4-FFF2-40B4-BE49-F238E27FC236}">
                <a16:creationId xmlns:a16="http://schemas.microsoft.com/office/drawing/2014/main" id="{FE155266-DA1A-E0FA-4031-42A396F93826}"/>
              </a:ext>
            </a:extLst>
          </p:cNvPr>
          <p:cNvPicPr>
            <a:picLocks noChangeAspect="1"/>
          </p:cNvPicPr>
          <p:nvPr userDrawn="1"/>
        </p:nvPicPr>
        <p:blipFill>
          <a:blip r:embed="rId3"/>
          <a:stretch>
            <a:fillRect/>
          </a:stretch>
        </p:blipFill>
        <p:spPr>
          <a:xfrm>
            <a:off x="401147" y="565716"/>
            <a:ext cx="1341465" cy="1387197"/>
          </a:xfrm>
          <a:prstGeom prst="rect">
            <a:avLst/>
          </a:prstGeom>
        </p:spPr>
      </p:pic>
      <p:sp>
        <p:nvSpPr>
          <p:cNvPr id="17" name="Google Shape;17;p14"/>
          <p:cNvSpPr txBox="1">
            <a:spLocks noGrp="1"/>
          </p:cNvSpPr>
          <p:nvPr>
            <p:ph type="ctrTitle"/>
          </p:nvPr>
        </p:nvSpPr>
        <p:spPr>
          <a:xfrm>
            <a:off x="497840" y="2269871"/>
            <a:ext cx="10343745"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14"/>
          <p:cNvCxnSpPr/>
          <p:nvPr/>
        </p:nvCxnSpPr>
        <p:spPr>
          <a:xfrm>
            <a:off x="619760" y="4673600"/>
            <a:ext cx="1798320" cy="0"/>
          </a:xfrm>
          <a:prstGeom prst="straightConnector1">
            <a:avLst/>
          </a:prstGeom>
          <a:noFill/>
          <a:ln w="50800" cap="flat" cmpd="sng">
            <a:solidFill>
              <a:srgbClr val="FBD48B"/>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80"/>
        <p:cNvGrpSpPr/>
        <p:nvPr/>
      </p:nvGrpSpPr>
      <p:grpSpPr>
        <a:xfrm>
          <a:off x="0" y="0"/>
          <a:ext cx="0" cy="0"/>
          <a:chOff x="0" y="0"/>
          <a:chExt cx="0" cy="0"/>
        </a:xfrm>
      </p:grpSpPr>
      <p:pic>
        <p:nvPicPr>
          <p:cNvPr id="81" name="Google Shape;81;p2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2" name="Google Shape;82;p24"/>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888888"/>
              </a:solidFill>
              <a:latin typeface="Calibri"/>
              <a:ea typeface="Calibri"/>
              <a:cs typeface="Calibri"/>
              <a:sym typeface="Calibri"/>
            </a:endParaRPr>
          </a:p>
        </p:txBody>
      </p:sp>
      <p:pic>
        <p:nvPicPr>
          <p:cNvPr id="83" name="Google Shape;83;p24"/>
          <p:cNvPicPr preferRelativeResize="0"/>
          <p:nvPr/>
        </p:nvPicPr>
        <p:blipFill rotWithShape="1">
          <a:blip r:embed="rId3">
            <a:alphaModFix/>
          </a:blip>
          <a:srcRect/>
          <a:stretch/>
        </p:blipFill>
        <p:spPr>
          <a:xfrm>
            <a:off x="880664" y="5868989"/>
            <a:ext cx="1623460" cy="653894"/>
          </a:xfrm>
          <a:prstGeom prst="rect">
            <a:avLst/>
          </a:prstGeom>
          <a:noFill/>
          <a:ln>
            <a:noFill/>
          </a:ln>
        </p:spPr>
      </p:pic>
      <p:sp>
        <p:nvSpPr>
          <p:cNvPr id="84" name="Google Shape;84;p24"/>
          <p:cNvSpPr txBox="1">
            <a:spLocks noGrp="1"/>
          </p:cNvSpPr>
          <p:nvPr>
            <p:ph type="dt" idx="10"/>
          </p:nvPr>
        </p:nvSpPr>
        <p:spPr>
          <a:xfrm>
            <a:off x="10396962" y="626542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11524390" y="625719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24"/>
          <p:cNvSpPr txBox="1">
            <a:spLocks noGrp="1"/>
          </p:cNvSpPr>
          <p:nvPr>
            <p:ph type="body" idx="1"/>
          </p:nvPr>
        </p:nvSpPr>
        <p:spPr>
          <a:xfrm>
            <a:off x="880664" y="1593821"/>
            <a:ext cx="4662589" cy="407136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7" name="Google Shape;87;p24"/>
          <p:cNvSpPr txBox="1">
            <a:spLocks noGrp="1"/>
          </p:cNvSpPr>
          <p:nvPr>
            <p:ph type="body" idx="2"/>
          </p:nvPr>
        </p:nvSpPr>
        <p:spPr>
          <a:xfrm>
            <a:off x="5875451" y="1593821"/>
            <a:ext cx="4662589" cy="407136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4"/>
          <p:cNvSpPr txBox="1">
            <a:spLocks noGrp="1"/>
          </p:cNvSpPr>
          <p:nvPr>
            <p:ph type="title"/>
          </p:nvPr>
        </p:nvSpPr>
        <p:spPr>
          <a:xfrm>
            <a:off x="880664" y="593362"/>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 name="Google Shape;89;p24"/>
          <p:cNvCxnSpPr/>
          <p:nvPr/>
        </p:nvCxnSpPr>
        <p:spPr>
          <a:xfrm>
            <a:off x="874297" y="1362364"/>
            <a:ext cx="1798320" cy="0"/>
          </a:xfrm>
          <a:prstGeom prst="straightConnector1">
            <a:avLst/>
          </a:prstGeom>
          <a:noFill/>
          <a:ln w="50800" cap="flat" cmpd="sng">
            <a:solidFill>
              <a:srgbClr val="FBD48B"/>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0"/>
        <p:cNvGrpSpPr/>
        <p:nvPr/>
      </p:nvGrpSpPr>
      <p:grpSpPr>
        <a:xfrm>
          <a:off x="0" y="0"/>
          <a:ext cx="0" cy="0"/>
          <a:chOff x="0" y="0"/>
          <a:chExt cx="0" cy="0"/>
        </a:xfrm>
      </p:grpSpPr>
      <p:pic>
        <p:nvPicPr>
          <p:cNvPr id="91" name="Google Shape;91;p2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2" name="Google Shape;92;p25"/>
          <p:cNvPicPr preferRelativeResize="0"/>
          <p:nvPr/>
        </p:nvPicPr>
        <p:blipFill rotWithShape="1">
          <a:blip r:embed="rId3">
            <a:alphaModFix/>
          </a:blip>
          <a:srcRect/>
          <a:stretch/>
        </p:blipFill>
        <p:spPr>
          <a:xfrm>
            <a:off x="880664" y="5868989"/>
            <a:ext cx="1623460" cy="653894"/>
          </a:xfrm>
          <a:prstGeom prst="rect">
            <a:avLst/>
          </a:prstGeom>
          <a:noFill/>
          <a:ln>
            <a:noFill/>
          </a:ln>
        </p:spPr>
      </p:pic>
      <p:sp>
        <p:nvSpPr>
          <p:cNvPr id="93" name="Google Shape;93;p25"/>
          <p:cNvSpPr txBox="1">
            <a:spLocks noGrp="1"/>
          </p:cNvSpPr>
          <p:nvPr>
            <p:ph type="dt" idx="10"/>
          </p:nvPr>
        </p:nvSpPr>
        <p:spPr>
          <a:xfrm>
            <a:off x="10396962" y="626542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5"/>
          <p:cNvSpPr txBox="1">
            <a:spLocks noGrp="1"/>
          </p:cNvSpPr>
          <p:nvPr>
            <p:ph type="sldNum" idx="12"/>
          </p:nvPr>
        </p:nvSpPr>
        <p:spPr>
          <a:xfrm>
            <a:off x="11524390" y="625719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25"/>
          <p:cNvCxnSpPr/>
          <p:nvPr/>
        </p:nvCxnSpPr>
        <p:spPr>
          <a:xfrm>
            <a:off x="874297" y="1362364"/>
            <a:ext cx="1798320" cy="0"/>
          </a:xfrm>
          <a:prstGeom prst="straightConnector1">
            <a:avLst/>
          </a:prstGeom>
          <a:noFill/>
          <a:ln w="50800" cap="flat" cmpd="sng">
            <a:solidFill>
              <a:srgbClr val="FBD48B"/>
            </a:solidFill>
            <a:prstDash val="solid"/>
            <a:miter lim="800000"/>
            <a:headEnd type="none" w="sm" len="sm"/>
            <a:tailEnd type="none" w="sm" len="sm"/>
          </a:ln>
        </p:spPr>
      </p:cxnSp>
      <p:sp>
        <p:nvSpPr>
          <p:cNvPr id="96" name="Google Shape;96;p25"/>
          <p:cNvSpPr txBox="1">
            <a:spLocks noGrp="1"/>
          </p:cNvSpPr>
          <p:nvPr>
            <p:ph type="body" idx="1"/>
          </p:nvPr>
        </p:nvSpPr>
        <p:spPr>
          <a:xfrm>
            <a:off x="880664" y="1538575"/>
            <a:ext cx="9996589" cy="39570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254E"/>
              </a:buClr>
              <a:buSzPts val="2200"/>
              <a:buNone/>
              <a:defRPr sz="2200">
                <a:solidFill>
                  <a:srgbClr val="16254E"/>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7" name="Google Shape;97;p25"/>
          <p:cNvSpPr txBox="1">
            <a:spLocks noGrp="1"/>
          </p:cNvSpPr>
          <p:nvPr>
            <p:ph type="title"/>
          </p:nvPr>
        </p:nvSpPr>
        <p:spPr>
          <a:xfrm>
            <a:off x="880664" y="593535"/>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8"/>
        <p:cNvGrpSpPr/>
        <p:nvPr/>
      </p:nvGrpSpPr>
      <p:grpSpPr>
        <a:xfrm>
          <a:off x="0" y="0"/>
          <a:ext cx="0" cy="0"/>
          <a:chOff x="0" y="0"/>
          <a:chExt cx="0" cy="0"/>
        </a:xfrm>
      </p:grpSpPr>
      <p:pic>
        <p:nvPicPr>
          <p:cNvPr id="99" name="Google Shape;99;p18"/>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 name="Picture 1" descr="Logo, company name&#10;&#10;Description automatically generated">
            <a:extLst>
              <a:ext uri="{FF2B5EF4-FFF2-40B4-BE49-F238E27FC236}">
                <a16:creationId xmlns:a16="http://schemas.microsoft.com/office/drawing/2014/main" id="{E462EA20-6DB4-5174-95FD-56765396E7EC}"/>
              </a:ext>
            </a:extLst>
          </p:cNvPr>
          <p:cNvPicPr>
            <a:picLocks noChangeAspect="1"/>
          </p:cNvPicPr>
          <p:nvPr userDrawn="1"/>
        </p:nvPicPr>
        <p:blipFill>
          <a:blip r:embed="rId3"/>
          <a:stretch>
            <a:fillRect/>
          </a:stretch>
        </p:blipFill>
        <p:spPr>
          <a:xfrm>
            <a:off x="5072358" y="24411"/>
            <a:ext cx="1896924" cy="1961592"/>
          </a:xfrm>
          <a:prstGeom prst="rect">
            <a:avLst/>
          </a:prstGeom>
        </p:spPr>
      </p:pic>
      <p:sp>
        <p:nvSpPr>
          <p:cNvPr id="100" name="Google Shape;100;p18"/>
          <p:cNvSpPr txBox="1">
            <a:spLocks noGrp="1"/>
          </p:cNvSpPr>
          <p:nvPr>
            <p:ph type="ctrTitle"/>
          </p:nvPr>
        </p:nvSpPr>
        <p:spPr>
          <a:xfrm>
            <a:off x="924127" y="2269872"/>
            <a:ext cx="10343745" cy="191420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 name="Google Shape;102;p18"/>
          <p:cNvCxnSpPr/>
          <p:nvPr/>
        </p:nvCxnSpPr>
        <p:spPr>
          <a:xfrm>
            <a:off x="619760" y="4673600"/>
            <a:ext cx="1798320" cy="0"/>
          </a:xfrm>
          <a:prstGeom prst="straightConnector1">
            <a:avLst/>
          </a:prstGeom>
          <a:noFill/>
          <a:ln w="50800" cap="flat" cmpd="sng">
            <a:solidFill>
              <a:srgbClr val="FBD48B"/>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g1570afb1e35_0_148"/>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570afb1e35_0_148"/>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dirty="0"/>
          </a:p>
        </p:txBody>
      </p:sp>
      <p:sp>
        <p:nvSpPr>
          <p:cNvPr id="106" name="Google Shape;106;g1570afb1e35_0_148"/>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107" name="Google Shape;107;g1570afb1e35_0_14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pic>
        <p:nvPicPr>
          <p:cNvPr id="21" name="Google Shape;21;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Google Shape;23;p21"/>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1"/>
          <p:cNvSpPr txBox="1">
            <a:spLocks noGrp="1"/>
          </p:cNvSpPr>
          <p:nvPr>
            <p:ph type="body" idx="1"/>
          </p:nvPr>
        </p:nvSpPr>
        <p:spPr>
          <a:xfrm>
            <a:off x="1780928" y="1911926"/>
            <a:ext cx="9996589" cy="39570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254E"/>
              </a:buClr>
              <a:buSzPts val="2200"/>
              <a:buNone/>
              <a:defRPr sz="2200">
                <a:solidFill>
                  <a:srgbClr val="16254E"/>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5" name="Google Shape;25;p21"/>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dt" idx="10"/>
          </p:nvPr>
        </p:nvSpPr>
        <p:spPr>
          <a:xfrm>
            <a:off x="10346162" y="634855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AFC1A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 name="Picture 1" descr="Logo, company name&#10;&#10;Description automatically generated">
            <a:extLst>
              <a:ext uri="{FF2B5EF4-FFF2-40B4-BE49-F238E27FC236}">
                <a16:creationId xmlns:a16="http://schemas.microsoft.com/office/drawing/2014/main" id="{7648F8EA-ADAA-B12F-FEC2-FF349A08FD21}"/>
              </a:ext>
            </a:extLst>
          </p:cNvPr>
          <p:cNvPicPr>
            <a:picLocks noChangeAspect="1"/>
          </p:cNvPicPr>
          <p:nvPr userDrawn="1"/>
        </p:nvPicPr>
        <p:blipFill>
          <a:blip r:embed="rId3"/>
          <a:stretch>
            <a:fillRect/>
          </a:stretch>
        </p:blipFill>
        <p:spPr>
          <a:xfrm>
            <a:off x="96230" y="-30679"/>
            <a:ext cx="1341465" cy="13871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7"/>
        <p:cNvGrpSpPr/>
        <p:nvPr/>
      </p:nvGrpSpPr>
      <p:grpSpPr>
        <a:xfrm>
          <a:off x="0" y="0"/>
          <a:ext cx="0" cy="0"/>
          <a:chOff x="0" y="0"/>
          <a:chExt cx="0" cy="0"/>
        </a:xfrm>
      </p:grpSpPr>
      <p:pic>
        <p:nvPicPr>
          <p:cNvPr id="28" name="Google Shape;28;p1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 name="Picture 1" descr="Logo, company name&#10;&#10;Description automatically generated">
            <a:extLst>
              <a:ext uri="{FF2B5EF4-FFF2-40B4-BE49-F238E27FC236}">
                <a16:creationId xmlns:a16="http://schemas.microsoft.com/office/drawing/2014/main" id="{ECD6064B-AD0E-617B-3EA3-696887F1953D}"/>
              </a:ext>
            </a:extLst>
          </p:cNvPr>
          <p:cNvPicPr>
            <a:picLocks noChangeAspect="1"/>
          </p:cNvPicPr>
          <p:nvPr userDrawn="1"/>
        </p:nvPicPr>
        <p:blipFill>
          <a:blip r:embed="rId3"/>
          <a:stretch>
            <a:fillRect/>
          </a:stretch>
        </p:blipFill>
        <p:spPr>
          <a:xfrm>
            <a:off x="72480" y="5467942"/>
            <a:ext cx="1341465" cy="1387197"/>
          </a:xfrm>
          <a:prstGeom prst="rect">
            <a:avLst/>
          </a:prstGeom>
        </p:spPr>
      </p:pic>
      <p:sp>
        <p:nvSpPr>
          <p:cNvPr id="29" name="Google Shape;29;p16"/>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6"/>
          <p:cNvSpPr txBox="1">
            <a:spLocks noGrp="1"/>
          </p:cNvSpPr>
          <p:nvPr>
            <p:ph type="body" idx="1"/>
          </p:nvPr>
        </p:nvSpPr>
        <p:spPr>
          <a:xfrm>
            <a:off x="1094198" y="1465700"/>
            <a:ext cx="4662589"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2"/>
          </p:nvPr>
        </p:nvSpPr>
        <p:spPr>
          <a:xfrm>
            <a:off x="6428198" y="1465700"/>
            <a:ext cx="4662589"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6"/>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 name="Google Shape;35;p16"/>
          <p:cNvCxnSpPr/>
          <p:nvPr/>
        </p:nvCxnSpPr>
        <p:spPr>
          <a:xfrm>
            <a:off x="785703" y="1008301"/>
            <a:ext cx="10305084" cy="0"/>
          </a:xfrm>
          <a:prstGeom prst="straightConnector1">
            <a:avLst/>
          </a:prstGeom>
          <a:noFill/>
          <a:ln w="25400" cap="flat" cmpd="sng">
            <a:solidFill>
              <a:srgbClr val="FBD48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pic>
        <p:nvPicPr>
          <p:cNvPr id="37" name="Google Shape;37;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17"/>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17"/>
          <p:cNvCxnSpPr/>
          <p:nvPr/>
        </p:nvCxnSpPr>
        <p:spPr>
          <a:xfrm>
            <a:off x="785703" y="1008301"/>
            <a:ext cx="10305084" cy="0"/>
          </a:xfrm>
          <a:prstGeom prst="straightConnector1">
            <a:avLst/>
          </a:prstGeom>
          <a:noFill/>
          <a:ln w="25400" cap="flat" cmpd="sng">
            <a:solidFill>
              <a:srgbClr val="FBD48B"/>
            </a:solidFill>
            <a:prstDash val="solid"/>
            <a:miter lim="800000"/>
            <a:headEnd type="none" w="sm" len="sm"/>
            <a:tailEnd type="none" w="sm" len="sm"/>
          </a:ln>
        </p:spPr>
      </p:cxnSp>
      <p:sp>
        <p:nvSpPr>
          <p:cNvPr id="41" name="Google Shape;41;p17"/>
          <p:cNvSpPr txBox="1">
            <a:spLocks noGrp="1"/>
          </p:cNvSpPr>
          <p:nvPr>
            <p:ph type="body" idx="1"/>
          </p:nvPr>
        </p:nvSpPr>
        <p:spPr>
          <a:xfrm>
            <a:off x="1090842" y="1436914"/>
            <a:ext cx="10305085" cy="443207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6254E"/>
              </a:buClr>
              <a:buSzPts val="2200"/>
              <a:buNone/>
              <a:defRPr sz="2200">
                <a:solidFill>
                  <a:srgbClr val="16254E"/>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42" name="Google Shape;42;p17"/>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400"/>
              <a:buFont typeface="Calibri"/>
              <a:buNone/>
              <a:defRPr>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 name="Picture 1" descr="Logo, company name&#10;&#10;Description automatically generated">
            <a:extLst>
              <a:ext uri="{FF2B5EF4-FFF2-40B4-BE49-F238E27FC236}">
                <a16:creationId xmlns:a16="http://schemas.microsoft.com/office/drawing/2014/main" id="{4D909EA4-8299-A8FA-92FB-82EB98E067C2}"/>
              </a:ext>
            </a:extLst>
          </p:cNvPr>
          <p:cNvPicPr>
            <a:picLocks noChangeAspect="1"/>
          </p:cNvPicPr>
          <p:nvPr userDrawn="1"/>
        </p:nvPicPr>
        <p:blipFill>
          <a:blip r:embed="rId3"/>
          <a:stretch>
            <a:fillRect/>
          </a:stretch>
        </p:blipFill>
        <p:spPr>
          <a:xfrm>
            <a:off x="72480" y="5467942"/>
            <a:ext cx="1341465" cy="13871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4"/>
        <p:cNvGrpSpPr/>
        <p:nvPr/>
      </p:nvGrpSpPr>
      <p:grpSpPr>
        <a:xfrm>
          <a:off x="0" y="0"/>
          <a:ext cx="0" cy="0"/>
          <a:chOff x="0" y="0"/>
          <a:chExt cx="0" cy="0"/>
        </a:xfrm>
      </p:grpSpPr>
      <p:sp>
        <p:nvSpPr>
          <p:cNvPr id="45" name="Google Shape;45;p19"/>
          <p:cNvSpPr/>
          <p:nvPr/>
        </p:nvSpPr>
        <p:spPr>
          <a:xfrm>
            <a:off x="0" y="1898073"/>
            <a:ext cx="12192000" cy="4959925"/>
          </a:xfrm>
          <a:prstGeom prst="rect">
            <a:avLst/>
          </a:prstGeom>
          <a:solidFill>
            <a:srgbClr val="AFC1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 name="Google Shape;46;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 name="Google Shape;47;p19"/>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9"/>
          <p:cNvSpPr txBox="1">
            <a:spLocks noGrp="1"/>
          </p:cNvSpPr>
          <p:nvPr>
            <p:ph type="ctrTitle"/>
          </p:nvPr>
        </p:nvSpPr>
        <p:spPr>
          <a:xfrm>
            <a:off x="1116781" y="2390650"/>
            <a:ext cx="9958438"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500"/>
              <a:buFont typeface="Calibri"/>
              <a:buNone/>
              <a:defRPr sz="55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888888"/>
              </a:solidFill>
              <a:latin typeface="Calibri"/>
              <a:ea typeface="Calibri"/>
              <a:cs typeface="Calibri"/>
              <a:sym typeface="Calibri"/>
            </a:endParaRPr>
          </a:p>
        </p:txBody>
      </p:sp>
      <p:pic>
        <p:nvPicPr>
          <p:cNvPr id="2" name="Picture 1" descr="Logo, company name&#10;&#10;Description automatically generated">
            <a:extLst>
              <a:ext uri="{FF2B5EF4-FFF2-40B4-BE49-F238E27FC236}">
                <a16:creationId xmlns:a16="http://schemas.microsoft.com/office/drawing/2014/main" id="{381CF2FC-201C-DE9C-3DAF-1283414E60C5}"/>
              </a:ext>
            </a:extLst>
          </p:cNvPr>
          <p:cNvPicPr>
            <a:picLocks noChangeAspect="1"/>
          </p:cNvPicPr>
          <p:nvPr userDrawn="1"/>
        </p:nvPicPr>
        <p:blipFill>
          <a:blip r:embed="rId3"/>
          <a:stretch>
            <a:fillRect/>
          </a:stretch>
        </p:blipFill>
        <p:spPr>
          <a:xfrm>
            <a:off x="96230" y="-30679"/>
            <a:ext cx="1341465" cy="13871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2"/>
        <p:cNvGrpSpPr/>
        <p:nvPr/>
      </p:nvGrpSpPr>
      <p:grpSpPr>
        <a:xfrm>
          <a:off x="0" y="0"/>
          <a:ext cx="0" cy="0"/>
          <a:chOff x="0" y="0"/>
          <a:chExt cx="0" cy="0"/>
        </a:xfrm>
      </p:grpSpPr>
      <p:pic>
        <p:nvPicPr>
          <p:cNvPr id="53" name="Google Shape;53;p2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8ABF2133-054D-ED7A-A1CB-B059BEDD0CB0}"/>
              </a:ext>
            </a:extLst>
          </p:cNvPr>
          <p:cNvPicPr>
            <a:picLocks noChangeAspect="1"/>
          </p:cNvPicPr>
          <p:nvPr userDrawn="1"/>
        </p:nvPicPr>
        <p:blipFill>
          <a:blip r:embed="rId3"/>
          <a:stretch>
            <a:fillRect/>
          </a:stretch>
        </p:blipFill>
        <p:spPr>
          <a:xfrm>
            <a:off x="96230" y="-30679"/>
            <a:ext cx="1341465" cy="1387197"/>
          </a:xfrm>
          <a:prstGeom prst="rect">
            <a:avLst/>
          </a:prstGeom>
        </p:spPr>
      </p:pic>
      <p:sp>
        <p:nvSpPr>
          <p:cNvPr id="55" name="Google Shape;55;p20"/>
          <p:cNvSpPr txBox="1">
            <a:spLocks noGrp="1"/>
          </p:cNvSpPr>
          <p:nvPr>
            <p:ph type="dt" idx="10"/>
          </p:nvPr>
        </p:nvSpPr>
        <p:spPr>
          <a:xfrm>
            <a:off x="10346162" y="634855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AFC1A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20"/>
          <p:cNvSpPr txBox="1">
            <a:spLocks noGrp="1"/>
          </p:cNvSpPr>
          <p:nvPr>
            <p:ph type="body" idx="1"/>
          </p:nvPr>
        </p:nvSpPr>
        <p:spPr>
          <a:xfrm>
            <a:off x="1780928" y="1967345"/>
            <a:ext cx="4662589" cy="407136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8" name="Google Shape;58;p20"/>
          <p:cNvSpPr txBox="1">
            <a:spLocks noGrp="1"/>
          </p:cNvSpPr>
          <p:nvPr>
            <p:ph type="body" idx="2"/>
          </p:nvPr>
        </p:nvSpPr>
        <p:spPr>
          <a:xfrm>
            <a:off x="6775715" y="1967345"/>
            <a:ext cx="4662589" cy="407136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16254E"/>
              </a:buClr>
              <a:buSzPts val="2800"/>
              <a:buChar char="•"/>
              <a:defRPr>
                <a:solidFill>
                  <a:srgbClr val="16254E"/>
                </a:solidFill>
                <a:latin typeface="Calibri"/>
                <a:ea typeface="Calibri"/>
                <a:cs typeface="Calibri"/>
                <a:sym typeface="Calibri"/>
              </a:defRPr>
            </a:lvl1pPr>
            <a:lvl2pPr marL="914400" lvl="1" indent="-381000" algn="l">
              <a:lnSpc>
                <a:spcPct val="90000"/>
              </a:lnSpc>
              <a:spcBef>
                <a:spcPts val="500"/>
              </a:spcBef>
              <a:spcAft>
                <a:spcPts val="0"/>
              </a:spcAft>
              <a:buClr>
                <a:srgbClr val="16254E"/>
              </a:buClr>
              <a:buSzPts val="2400"/>
              <a:buChar char="•"/>
              <a:defRPr>
                <a:solidFill>
                  <a:srgbClr val="16254E"/>
                </a:solidFill>
                <a:latin typeface="Calibri"/>
                <a:ea typeface="Calibri"/>
                <a:cs typeface="Calibri"/>
                <a:sym typeface="Calibri"/>
              </a:defRPr>
            </a:lvl2pPr>
            <a:lvl3pPr marL="1371600" lvl="2" indent="-355600" algn="l">
              <a:lnSpc>
                <a:spcPct val="90000"/>
              </a:lnSpc>
              <a:spcBef>
                <a:spcPts val="500"/>
              </a:spcBef>
              <a:spcAft>
                <a:spcPts val="0"/>
              </a:spcAft>
              <a:buClr>
                <a:srgbClr val="16254E"/>
              </a:buClr>
              <a:buSzPts val="2000"/>
              <a:buChar char="•"/>
              <a:defRPr>
                <a:solidFill>
                  <a:srgbClr val="16254E"/>
                </a:solidFill>
                <a:latin typeface="Calibri"/>
                <a:ea typeface="Calibri"/>
                <a:cs typeface="Calibri"/>
                <a:sym typeface="Calibri"/>
              </a:defRPr>
            </a:lvl3pPr>
            <a:lvl4pPr marL="1828800" lvl="3"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4pPr>
            <a:lvl5pPr marL="2286000" lvl="4" indent="-342900" algn="l">
              <a:lnSpc>
                <a:spcPct val="90000"/>
              </a:lnSpc>
              <a:spcBef>
                <a:spcPts val="500"/>
              </a:spcBef>
              <a:spcAft>
                <a:spcPts val="0"/>
              </a:spcAft>
              <a:buClr>
                <a:srgbClr val="16254E"/>
              </a:buClr>
              <a:buSzPts val="1800"/>
              <a:buChar char="•"/>
              <a:defRPr>
                <a:solidFill>
                  <a:srgbClr val="16254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0"/>
          <p:cNvSpPr txBox="1">
            <a:spLocks noGrp="1"/>
          </p:cNvSpPr>
          <p:nvPr>
            <p:ph type="title"/>
          </p:nvPr>
        </p:nvSpPr>
        <p:spPr>
          <a:xfrm>
            <a:off x="1780928" y="966886"/>
            <a:ext cx="9996589" cy="6431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254E"/>
              </a:buClr>
              <a:buSzPts val="4400"/>
              <a:buFont typeface="Calibri"/>
              <a:buNone/>
              <a:defRPr>
                <a:solidFill>
                  <a:srgbClr val="1625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2" name="Google Shape;62;p15"/>
          <p:cNvSpPr/>
          <p:nvPr/>
        </p:nvSpPr>
        <p:spPr>
          <a:xfrm>
            <a:off x="775856" y="0"/>
            <a:ext cx="11416144" cy="6040582"/>
          </a:xfrm>
          <a:prstGeom prst="rect">
            <a:avLst/>
          </a:prstGeom>
          <a:solidFill>
            <a:srgbClr val="FBD4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5"/>
          <p:cNvSpPr txBox="1">
            <a:spLocks noGrp="1"/>
          </p:cNvSpPr>
          <p:nvPr>
            <p:ph type="dt" idx="10"/>
          </p:nvPr>
        </p:nvSpPr>
        <p:spPr>
          <a:xfrm>
            <a:off x="10396962" y="634855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6254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15"/>
          <p:cNvSpPr txBox="1">
            <a:spLocks noGrp="1"/>
          </p:cNvSpPr>
          <p:nvPr>
            <p:ph type="ctrTitle"/>
          </p:nvPr>
        </p:nvSpPr>
        <p:spPr>
          <a:xfrm>
            <a:off x="1309435" y="2079283"/>
            <a:ext cx="9958438"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888888"/>
              </a:solidFill>
              <a:latin typeface="Calibri"/>
              <a:ea typeface="Calibri"/>
              <a:cs typeface="Calibri"/>
              <a:sym typeface="Calibri"/>
            </a:endParaRPr>
          </a:p>
        </p:txBody>
      </p:sp>
      <p:pic>
        <p:nvPicPr>
          <p:cNvPr id="2" name="Picture 1" descr="Logo, company name&#10;&#10;Description automatically generated">
            <a:extLst>
              <a:ext uri="{FF2B5EF4-FFF2-40B4-BE49-F238E27FC236}">
                <a16:creationId xmlns:a16="http://schemas.microsoft.com/office/drawing/2014/main" id="{4C1F78F9-5709-0EA4-2E17-FB3D32B2B953}"/>
              </a:ext>
            </a:extLst>
          </p:cNvPr>
          <p:cNvPicPr>
            <a:picLocks noChangeAspect="1"/>
          </p:cNvPicPr>
          <p:nvPr userDrawn="1"/>
        </p:nvPicPr>
        <p:blipFill>
          <a:blip r:embed="rId3"/>
          <a:stretch>
            <a:fillRect/>
          </a:stretch>
        </p:blipFill>
        <p:spPr>
          <a:xfrm>
            <a:off x="72480" y="5467942"/>
            <a:ext cx="1341465" cy="13871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8"/>
        <p:cNvGrpSpPr/>
        <p:nvPr/>
      </p:nvGrpSpPr>
      <p:grpSpPr>
        <a:xfrm>
          <a:off x="0" y="0"/>
          <a:ext cx="0" cy="0"/>
          <a:chOff x="0" y="0"/>
          <a:chExt cx="0" cy="0"/>
        </a:xfrm>
      </p:grpSpPr>
      <p:pic>
        <p:nvPicPr>
          <p:cNvPr id="69" name="Google Shape;69;p2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 name="Picture 1" descr="Logo, company name&#10;&#10;Description automatically generated">
            <a:extLst>
              <a:ext uri="{FF2B5EF4-FFF2-40B4-BE49-F238E27FC236}">
                <a16:creationId xmlns:a16="http://schemas.microsoft.com/office/drawing/2014/main" id="{15D02AF7-6920-465A-489B-037D4FE2AD9D}"/>
              </a:ext>
            </a:extLst>
          </p:cNvPr>
          <p:cNvPicPr>
            <a:picLocks noChangeAspect="1"/>
          </p:cNvPicPr>
          <p:nvPr userDrawn="1"/>
        </p:nvPicPr>
        <p:blipFill>
          <a:blip r:embed="rId3"/>
          <a:stretch>
            <a:fillRect/>
          </a:stretch>
        </p:blipFill>
        <p:spPr>
          <a:xfrm>
            <a:off x="9844877" y="198226"/>
            <a:ext cx="1840441" cy="1903183"/>
          </a:xfrm>
          <a:prstGeom prst="rect">
            <a:avLst/>
          </a:prstGeom>
        </p:spPr>
      </p:pic>
      <p:sp>
        <p:nvSpPr>
          <p:cNvPr id="70" name="Google Shape;70;p22"/>
          <p:cNvSpPr txBox="1">
            <a:spLocks noGrp="1"/>
          </p:cNvSpPr>
          <p:nvPr>
            <p:ph type="ctrTitle"/>
          </p:nvPr>
        </p:nvSpPr>
        <p:spPr>
          <a:xfrm>
            <a:off x="5250873" y="2542308"/>
            <a:ext cx="6307945" cy="1773383"/>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16254E"/>
              </a:buClr>
              <a:buSzPts val="5500"/>
              <a:buFont typeface="Calibri"/>
              <a:buNone/>
              <a:defRPr sz="5500" b="0">
                <a:solidFill>
                  <a:srgbClr val="16254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2"/>
        <p:cNvGrpSpPr/>
        <p:nvPr/>
      </p:nvGrpSpPr>
      <p:grpSpPr>
        <a:xfrm>
          <a:off x="0" y="0"/>
          <a:ext cx="0" cy="0"/>
          <a:chOff x="0" y="0"/>
          <a:chExt cx="0" cy="0"/>
        </a:xfrm>
      </p:grpSpPr>
      <p:sp>
        <p:nvSpPr>
          <p:cNvPr id="73" name="Google Shape;73;p23"/>
          <p:cNvSpPr/>
          <p:nvPr/>
        </p:nvSpPr>
        <p:spPr>
          <a:xfrm>
            <a:off x="0" y="-1"/>
            <a:ext cx="12192000" cy="6857999"/>
          </a:xfrm>
          <a:prstGeom prst="rect">
            <a:avLst/>
          </a:prstGeom>
          <a:solidFill>
            <a:srgbClr val="DE8F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 name="Google Shape;74;p23"/>
          <p:cNvPicPr preferRelativeResize="0"/>
          <p:nvPr/>
        </p:nvPicPr>
        <p:blipFill rotWithShape="1">
          <a:blip r:embed="rId2">
            <a:alphaModFix/>
          </a:blip>
          <a:srcRect/>
          <a:stretch/>
        </p:blipFill>
        <p:spPr>
          <a:xfrm>
            <a:off x="-2308" y="0"/>
            <a:ext cx="12192000" cy="6858000"/>
          </a:xfrm>
          <a:prstGeom prst="rect">
            <a:avLst/>
          </a:prstGeom>
          <a:noFill/>
          <a:ln>
            <a:noFill/>
          </a:ln>
        </p:spPr>
      </p:pic>
      <p:sp>
        <p:nvSpPr>
          <p:cNvPr id="75" name="Google Shape;75;p23"/>
          <p:cNvSpPr txBox="1">
            <a:spLocks noGrp="1"/>
          </p:cNvSpPr>
          <p:nvPr>
            <p:ph type="dt" idx="10"/>
          </p:nvPr>
        </p:nvSpPr>
        <p:spPr>
          <a:xfrm>
            <a:off x="10396962" y="6265423"/>
            <a:ext cx="96607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sldNum" idx="12"/>
          </p:nvPr>
        </p:nvSpPr>
        <p:spPr>
          <a:xfrm>
            <a:off x="11524390" y="6257192"/>
            <a:ext cx="506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23"/>
          <p:cNvSpPr txBox="1">
            <a:spLocks noGrp="1"/>
          </p:cNvSpPr>
          <p:nvPr>
            <p:ph type="ctrTitle"/>
          </p:nvPr>
        </p:nvSpPr>
        <p:spPr>
          <a:xfrm>
            <a:off x="1116781" y="2390650"/>
            <a:ext cx="9958438" cy="20766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500"/>
              <a:buFont typeface="Calibri"/>
              <a:buNone/>
              <a:defRPr sz="55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888888"/>
              </a:solidFill>
              <a:latin typeface="Calibri"/>
              <a:ea typeface="Calibri"/>
              <a:cs typeface="Calibri"/>
              <a:sym typeface="Calibri"/>
            </a:endParaRPr>
          </a:p>
        </p:txBody>
      </p:sp>
      <p:pic>
        <p:nvPicPr>
          <p:cNvPr id="79" name="Google Shape;79;p23"/>
          <p:cNvPicPr preferRelativeResize="0"/>
          <p:nvPr/>
        </p:nvPicPr>
        <p:blipFill rotWithShape="1">
          <a:blip r:embed="rId3">
            <a:alphaModFix/>
          </a:blip>
          <a:srcRect/>
          <a:stretch/>
        </p:blipFill>
        <p:spPr>
          <a:xfrm>
            <a:off x="880663" y="5868989"/>
            <a:ext cx="1623463" cy="6538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AoRXlBgbak4"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Wl4ScxPU1X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8e27daf1bb_0_0"/>
          <p:cNvSpPr txBox="1">
            <a:spLocks noGrp="1"/>
          </p:cNvSpPr>
          <p:nvPr>
            <p:ph type="ctrTitle"/>
          </p:nvPr>
        </p:nvSpPr>
        <p:spPr>
          <a:xfrm>
            <a:off x="497840" y="2269871"/>
            <a:ext cx="10343700" cy="207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Sex Worker Health &amp; Harm Reduction 101</a:t>
            </a:r>
            <a:endParaRPr dirty="0"/>
          </a:p>
        </p:txBody>
      </p:sp>
      <p:sp>
        <p:nvSpPr>
          <p:cNvPr id="113" name="Google Shape;113;g18e27daf1bb_0_0"/>
          <p:cNvSpPr/>
          <p:nvPr/>
        </p:nvSpPr>
        <p:spPr>
          <a:xfrm>
            <a:off x="497840" y="5043020"/>
            <a:ext cx="4868700" cy="877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2200"/>
              <a:buFont typeface="Arial"/>
              <a:buNone/>
            </a:pPr>
            <a:r>
              <a:rPr lang="en-US" sz="2200" b="1" i="0" u="none" strike="noStrike" cap="none">
                <a:solidFill>
                  <a:srgbClr val="16254E"/>
                </a:solidFill>
                <a:highlight>
                  <a:schemeClr val="accent4"/>
                </a:highlight>
                <a:latin typeface="Calibri"/>
                <a:ea typeface="Calibri"/>
                <a:cs typeface="Calibri"/>
                <a:sym typeface="Calibri"/>
              </a:rPr>
              <a:t>Name(s) Here</a:t>
            </a:r>
            <a:endParaRPr sz="2200" b="0" i="0" u="none" strike="noStrike" cap="none">
              <a:solidFill>
                <a:srgbClr val="16254E"/>
              </a:solidFill>
              <a:highlight>
                <a:schemeClr val="accent4"/>
              </a:highlight>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200"/>
              <a:buFont typeface="Arial"/>
              <a:buNone/>
            </a:pPr>
            <a:r>
              <a:rPr lang="en-US" sz="2200" b="0" i="0" u="none" strike="noStrike" cap="none">
                <a:solidFill>
                  <a:srgbClr val="16254E"/>
                </a:solidFill>
                <a:highlight>
                  <a:schemeClr val="accent4"/>
                </a:highlight>
                <a:latin typeface="Calibri"/>
                <a:ea typeface="Calibri"/>
                <a:cs typeface="Calibri"/>
                <a:sym typeface="Calibri"/>
              </a:rPr>
              <a:t>Job Title(s) Here</a:t>
            </a:r>
            <a:endParaRPr sz="1400" b="0" i="0" u="none" strike="noStrike" cap="none">
              <a:solidFill>
                <a:srgbClr val="000000"/>
              </a:solidFill>
              <a:highlight>
                <a:schemeClr val="accent4"/>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77" name="Google Shape;177;p2"/>
          <p:cNvSpPr txBox="1">
            <a:spLocks noGrp="1"/>
          </p:cNvSpPr>
          <p:nvPr>
            <p:ph type="ctrTitle"/>
          </p:nvPr>
        </p:nvSpPr>
        <p:spPr>
          <a:xfrm>
            <a:off x="1713196" y="2079283"/>
            <a:ext cx="6623282" cy="2076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6254E"/>
              </a:buClr>
              <a:buSzPts val="5500"/>
              <a:buFont typeface="Calibri"/>
              <a:buNone/>
            </a:pPr>
            <a:r>
              <a:rPr lang="en-US" dirty="0"/>
              <a:t>Language and Definitions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570afb1e35_0_57"/>
          <p:cNvSpPr txBox="1">
            <a:spLocks noGrp="1"/>
          </p:cNvSpPr>
          <p:nvPr>
            <p:ph type="dt" idx="10"/>
          </p:nvPr>
        </p:nvSpPr>
        <p:spPr>
          <a:xfrm>
            <a:off x="10346162" y="6348553"/>
            <a:ext cx="96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183" name="Google Shape;183;g1570afb1e35_0_57"/>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84" name="Google Shape;184;g1570afb1e35_0_57"/>
          <p:cNvSpPr txBox="1">
            <a:spLocks noGrp="1"/>
          </p:cNvSpPr>
          <p:nvPr>
            <p:ph type="body" idx="1"/>
          </p:nvPr>
        </p:nvSpPr>
        <p:spPr>
          <a:xfrm>
            <a:off x="429448" y="3316400"/>
            <a:ext cx="5373904" cy="2165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None/>
            </a:pPr>
            <a:r>
              <a:rPr lang="en-US" sz="2400" dirty="0">
                <a:latin typeface="Calibri" panose="020F0502020204030204" pitchFamily="34" charset="0"/>
                <a:ea typeface="Arial"/>
                <a:cs typeface="Calibri" panose="020F0502020204030204" pitchFamily="34" charset="0"/>
                <a:sym typeface="Arial"/>
              </a:rPr>
              <a:t>Harm Reduction resources and services aim to reduce suffering and death among people using drugs, engaging in sex work, and experiencing housing instability. </a:t>
            </a:r>
            <a:endParaRPr sz="2400" dirty="0">
              <a:latin typeface="Calibri" panose="020F0502020204030204" pitchFamily="34" charset="0"/>
              <a:cs typeface="Calibri" panose="020F0502020204030204" pitchFamily="34" charset="0"/>
            </a:endParaRPr>
          </a:p>
        </p:txBody>
      </p:sp>
      <p:sp>
        <p:nvSpPr>
          <p:cNvPr id="185" name="Google Shape;185;g1570afb1e35_0_57"/>
          <p:cNvSpPr txBox="1">
            <a:spLocks noGrp="1"/>
          </p:cNvSpPr>
          <p:nvPr>
            <p:ph type="body" idx="2"/>
          </p:nvPr>
        </p:nvSpPr>
        <p:spPr>
          <a:xfrm>
            <a:off x="6223375" y="0"/>
            <a:ext cx="5968500" cy="6858000"/>
          </a:xfrm>
          <a:prstGeom prst="rect">
            <a:avLst/>
          </a:prstGeom>
          <a:solidFill>
            <a:srgbClr val="637988"/>
          </a:solidFill>
          <a:ln>
            <a:noFill/>
          </a:ln>
        </p:spPr>
        <p:txBody>
          <a:bodyPr spcFirstLastPara="1" wrap="square" lIns="548640" tIns="45700" rIns="548640" bIns="45700" anchor="ctr" anchorCtr="0">
            <a:normAutofit/>
          </a:bodyPr>
          <a:lstStyle/>
          <a:p>
            <a:pPr marL="403225" lvl="0" indent="-327025" algn="l" rtl="0">
              <a:lnSpc>
                <a:spcPts val="2400"/>
              </a:lnSpc>
              <a:spcBef>
                <a:spcPts val="0"/>
              </a:spcBef>
              <a:spcAft>
                <a:spcPts val="1200"/>
              </a:spcAft>
              <a:buClr>
                <a:schemeClr val="lt2"/>
              </a:buClr>
              <a:buSzPts val="2400"/>
              <a:buFont typeface="Arial" panose="020B0604020202020204" pitchFamily="34" charset="0"/>
              <a:buChar char="•"/>
            </a:pPr>
            <a:r>
              <a:rPr lang="en-US" sz="2000" dirty="0">
                <a:solidFill>
                  <a:schemeClr val="lt2"/>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Harm reduction is a </a:t>
            </a:r>
            <a:r>
              <a:rPr lang="en-US" sz="2000" b="1" dirty="0">
                <a:solidFill>
                  <a:schemeClr val="lt1"/>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philosophy</a:t>
            </a:r>
            <a:r>
              <a:rPr lang="en-US" sz="2000" dirty="0">
                <a:solidFill>
                  <a:schemeClr val="lt2"/>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and a </a:t>
            </a:r>
            <a:r>
              <a:rPr lang="en-US" sz="2000" b="1" dirty="0">
                <a:solidFill>
                  <a:schemeClr val="lt1"/>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social justice movement</a:t>
            </a:r>
            <a:r>
              <a:rPr lang="en-US" sz="2000" dirty="0">
                <a:solidFill>
                  <a:schemeClr val="lt2"/>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which centers and empowers people with experience of marginalization and criminalization.</a:t>
            </a:r>
            <a:endParaRPr sz="2000" dirty="0">
              <a:solidFill>
                <a:schemeClr val="lt1"/>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03225" lvl="0" indent="-327025" algn="l" rtl="0">
              <a:lnSpc>
                <a:spcPts val="2400"/>
              </a:lnSpc>
              <a:spcBef>
                <a:spcPts val="1200"/>
              </a:spcBef>
              <a:spcAft>
                <a:spcPts val="1200"/>
              </a:spcAft>
              <a:buClr>
                <a:schemeClr val="lt2"/>
              </a:buClr>
              <a:buSzPts val="2400"/>
              <a:buFont typeface="Arial" panose="020B0604020202020204" pitchFamily="34" charset="0"/>
              <a:buChar char="•"/>
            </a:pPr>
            <a:r>
              <a:rPr lang="en-US" sz="2000" dirty="0">
                <a:solidFill>
                  <a:schemeClr val="lt2"/>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Harm reduction is </a:t>
            </a:r>
            <a:r>
              <a:rPr lang="en-US" sz="2000" b="1" dirty="0">
                <a:solidFill>
                  <a:schemeClr val="lt1"/>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one intervention</a:t>
            </a:r>
            <a:r>
              <a:rPr lang="en-US" sz="2000" b="1" dirty="0">
                <a:solidFill>
                  <a:schemeClr val="lt2"/>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r>
              <a:rPr lang="en-US" sz="2000" dirty="0">
                <a:solidFill>
                  <a:schemeClr val="lt2"/>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and approach within public health models.</a:t>
            </a:r>
            <a:endParaRPr sz="2000" dirty="0">
              <a:solidFill>
                <a:schemeClr val="lt2"/>
              </a:solidFill>
              <a:latin typeface="Calibri" panose="020F0502020204030204" pitchFamily="34" charset="0"/>
              <a:ea typeface="Arial"/>
              <a:cs typeface="Calibri" panose="020F0502020204030204" pitchFamily="34" charset="0"/>
              <a:sym typeface="Arial"/>
            </a:endParaRPr>
          </a:p>
        </p:txBody>
      </p:sp>
      <p:sp>
        <p:nvSpPr>
          <p:cNvPr id="186" name="Google Shape;186;g1570afb1e35_0_57"/>
          <p:cNvSpPr txBox="1">
            <a:spLocks noGrp="1"/>
          </p:cNvSpPr>
          <p:nvPr>
            <p:ph type="title"/>
          </p:nvPr>
        </p:nvSpPr>
        <p:spPr>
          <a:xfrm>
            <a:off x="255000" y="966875"/>
            <a:ext cx="5722800" cy="216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endParaRPr sz="42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What is </a:t>
            </a:r>
            <a:endParaRPr sz="31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4200" b="1" dirty="0">
                <a:latin typeface="Calibri" panose="020F0502020204030204" pitchFamily="34" charset="0"/>
                <a:ea typeface="Arial"/>
                <a:cs typeface="Calibri" panose="020F0502020204030204" pitchFamily="34" charset="0"/>
                <a:sym typeface="Arial"/>
              </a:rPr>
              <a:t>Harm Reduction</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10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fade">
                                      <p:cBhvr>
                                        <p:cTn id="12" dur="1000"/>
                                        <p:tgtEl>
                                          <p:spTgt spid="1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5df95021d0_0_42"/>
          <p:cNvSpPr txBox="1">
            <a:spLocks noGrp="1"/>
          </p:cNvSpPr>
          <p:nvPr>
            <p:ph type="dt" idx="10"/>
          </p:nvPr>
        </p:nvSpPr>
        <p:spPr>
          <a:xfrm>
            <a:off x="10346162" y="6348553"/>
            <a:ext cx="96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192" name="Google Shape;192;g15df95021d0_0_42"/>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93" name="Google Shape;193;g15df95021d0_0_42"/>
          <p:cNvSpPr txBox="1">
            <a:spLocks noGrp="1"/>
          </p:cNvSpPr>
          <p:nvPr>
            <p:ph type="body" idx="1"/>
          </p:nvPr>
        </p:nvSpPr>
        <p:spPr>
          <a:xfrm>
            <a:off x="708518" y="3316400"/>
            <a:ext cx="4815764" cy="1345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None/>
            </a:pPr>
            <a:r>
              <a:rPr lang="en-US" sz="2400" dirty="0">
                <a:latin typeface="Calibri" panose="020F0502020204030204" pitchFamily="34" charset="0"/>
                <a:ea typeface="Arial"/>
                <a:cs typeface="Calibri" panose="020F0502020204030204" pitchFamily="34" charset="0"/>
                <a:sym typeface="Arial"/>
              </a:rPr>
              <a:t>The exchange of a sexual or erotic service or performance in exchange for material resources.</a:t>
            </a:r>
            <a:endParaRPr sz="2400" dirty="0">
              <a:latin typeface="Calibri" panose="020F0502020204030204" pitchFamily="34" charset="0"/>
              <a:cs typeface="Calibri" panose="020F0502020204030204" pitchFamily="34" charset="0"/>
            </a:endParaRPr>
          </a:p>
        </p:txBody>
      </p:sp>
      <p:sp>
        <p:nvSpPr>
          <p:cNvPr id="194" name="Google Shape;194;g15df95021d0_0_42"/>
          <p:cNvSpPr txBox="1">
            <a:spLocks noGrp="1"/>
          </p:cNvSpPr>
          <p:nvPr>
            <p:ph type="body" idx="2"/>
          </p:nvPr>
        </p:nvSpPr>
        <p:spPr>
          <a:xfrm>
            <a:off x="6223375" y="0"/>
            <a:ext cx="5968500" cy="6858000"/>
          </a:xfrm>
          <a:prstGeom prst="rect">
            <a:avLst/>
          </a:prstGeom>
          <a:solidFill>
            <a:srgbClr val="FBD48B"/>
          </a:solidFill>
          <a:ln>
            <a:noFill/>
          </a:ln>
        </p:spPr>
        <p:txBody>
          <a:bodyPr spcFirstLastPara="1" wrap="square" lIns="548640" tIns="45700" rIns="548640" bIns="45700" anchor="ctr" anchorCtr="0">
            <a:normAutofit/>
          </a:bodyPr>
          <a:lstStyle/>
          <a:p>
            <a:pPr marL="342900" lvl="0" indent="-266700" algn="l" rtl="0">
              <a:lnSpc>
                <a:spcPts val="2400"/>
              </a:lnSpc>
              <a:spcBef>
                <a:spcPts val="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Some sex work is criminalized, some is legalized and some is unregulated.</a:t>
            </a:r>
            <a:endParaRPr sz="2000"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2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Some sex work is in person with intimate contact (</a:t>
            </a:r>
            <a:r>
              <a:rPr lang="en-US" sz="2000" dirty="0" err="1">
                <a:latin typeface="Calibri" panose="020F0502020204030204" pitchFamily="34" charset="0"/>
                <a:ea typeface="Arial"/>
                <a:cs typeface="Calibri" panose="020F0502020204030204" pitchFamily="34" charset="0"/>
                <a:sym typeface="Arial"/>
              </a:rPr>
              <a:t>ie</a:t>
            </a:r>
            <a:r>
              <a:rPr lang="en-US" sz="2000" dirty="0">
                <a:latin typeface="Calibri" panose="020F0502020204030204" pitchFamily="34" charset="0"/>
                <a:ea typeface="Arial"/>
                <a:cs typeface="Calibri" panose="020F0502020204030204" pitchFamily="34" charset="0"/>
                <a:sym typeface="Arial"/>
              </a:rPr>
              <a:t>. escorts) while some is remote and has no physical contact (</a:t>
            </a:r>
            <a:r>
              <a:rPr lang="en-US" sz="2000" dirty="0" err="1">
                <a:latin typeface="Calibri" panose="020F0502020204030204" pitchFamily="34" charset="0"/>
                <a:ea typeface="Arial"/>
                <a:cs typeface="Calibri" panose="020F0502020204030204" pitchFamily="34" charset="0"/>
                <a:sym typeface="Arial"/>
              </a:rPr>
              <a:t>ie</a:t>
            </a:r>
            <a:r>
              <a:rPr lang="en-US" sz="2000" dirty="0">
                <a:latin typeface="Calibri" panose="020F0502020204030204" pitchFamily="34" charset="0"/>
                <a:ea typeface="Arial"/>
                <a:cs typeface="Calibri" panose="020F0502020204030204" pitchFamily="34" charset="0"/>
                <a:sym typeface="Arial"/>
              </a:rPr>
              <a:t>. camming, or video streaming a live performance).</a:t>
            </a:r>
            <a:endParaRPr sz="2000" dirty="0">
              <a:latin typeface="Calibri" panose="020F0502020204030204" pitchFamily="34" charset="0"/>
              <a:cs typeface="Calibri" panose="020F0502020204030204" pitchFamily="34" charset="0"/>
            </a:endParaRPr>
          </a:p>
        </p:txBody>
      </p:sp>
      <p:sp>
        <p:nvSpPr>
          <p:cNvPr id="195" name="Google Shape;195;g15df95021d0_0_42"/>
          <p:cNvSpPr txBox="1">
            <a:spLocks noGrp="1"/>
          </p:cNvSpPr>
          <p:nvPr>
            <p:ph type="title"/>
          </p:nvPr>
        </p:nvSpPr>
        <p:spPr>
          <a:xfrm>
            <a:off x="255000" y="966875"/>
            <a:ext cx="5722800" cy="216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endParaRPr sz="42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What is </a:t>
            </a:r>
            <a:endParaRPr sz="31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4200" b="1" dirty="0">
                <a:latin typeface="Calibri" panose="020F0502020204030204" pitchFamily="34" charset="0"/>
                <a:ea typeface="Arial"/>
                <a:cs typeface="Calibri" panose="020F0502020204030204" pitchFamily="34" charset="0"/>
                <a:sym typeface="Arial"/>
              </a:rPr>
              <a:t>Sex Work</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0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1000"/>
                                        <p:tgtEl>
                                          <p:spTgt spid="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5df95021d0_0_18"/>
          <p:cNvSpPr txBox="1">
            <a:spLocks noGrp="1"/>
          </p:cNvSpPr>
          <p:nvPr>
            <p:ph type="dt" idx="10"/>
          </p:nvPr>
        </p:nvSpPr>
        <p:spPr>
          <a:xfrm>
            <a:off x="10346162" y="6348553"/>
            <a:ext cx="96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201" name="Google Shape;201;g15df95021d0_0_18"/>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02" name="Google Shape;202;g15df95021d0_0_18"/>
          <p:cNvSpPr txBox="1">
            <a:spLocks noGrp="1"/>
          </p:cNvSpPr>
          <p:nvPr>
            <p:ph type="body" idx="1"/>
          </p:nvPr>
        </p:nvSpPr>
        <p:spPr>
          <a:xfrm>
            <a:off x="637266" y="3009325"/>
            <a:ext cx="4958268" cy="3029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None/>
            </a:pPr>
            <a:r>
              <a:rPr lang="en-US" sz="2400" dirty="0">
                <a:latin typeface="Calibri" panose="020F0502020204030204" pitchFamily="34" charset="0"/>
                <a:ea typeface="Arial"/>
                <a:cs typeface="Calibri" panose="020F0502020204030204" pitchFamily="34" charset="0"/>
                <a:sym typeface="Arial"/>
              </a:rPr>
              <a:t>Sex work can include different forms of physical, emotional and intimate labor that range in terms of contact and physical demand.</a:t>
            </a:r>
            <a:endParaRPr sz="24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None/>
            </a:pPr>
            <a:endParaRPr sz="24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None/>
            </a:pPr>
            <a:r>
              <a:rPr lang="en-US" sz="2400" dirty="0">
                <a:latin typeface="Calibri" panose="020F0502020204030204" pitchFamily="34" charset="0"/>
                <a:ea typeface="Arial"/>
                <a:cs typeface="Calibri" panose="020F0502020204030204" pitchFamily="34" charset="0"/>
                <a:sym typeface="Arial"/>
              </a:rPr>
              <a:t>For example… </a:t>
            </a:r>
            <a:endParaRPr sz="2400" dirty="0">
              <a:latin typeface="Calibri" panose="020F0502020204030204" pitchFamily="34" charset="0"/>
              <a:ea typeface="Arial"/>
              <a:cs typeface="Calibri" panose="020F0502020204030204" pitchFamily="34" charset="0"/>
              <a:sym typeface="Arial"/>
            </a:endParaRPr>
          </a:p>
        </p:txBody>
      </p:sp>
      <p:sp>
        <p:nvSpPr>
          <p:cNvPr id="203" name="Google Shape;203;g15df95021d0_0_18"/>
          <p:cNvSpPr txBox="1">
            <a:spLocks noGrp="1"/>
          </p:cNvSpPr>
          <p:nvPr>
            <p:ph type="body" idx="2"/>
          </p:nvPr>
        </p:nvSpPr>
        <p:spPr>
          <a:xfrm>
            <a:off x="6223375" y="0"/>
            <a:ext cx="5968500" cy="6858000"/>
          </a:xfrm>
          <a:prstGeom prst="rect">
            <a:avLst/>
          </a:prstGeom>
          <a:solidFill>
            <a:srgbClr val="FBD48B"/>
          </a:solidFill>
          <a:ln>
            <a:noFill/>
          </a:ln>
        </p:spPr>
        <p:txBody>
          <a:bodyPr spcFirstLastPara="1" wrap="square" lIns="548640" tIns="45700" rIns="548640" bIns="45700" anchor="ctr" anchorCtr="0">
            <a:normAutofit/>
          </a:bodyPr>
          <a:lstStyle/>
          <a:p>
            <a:pPr marL="342900" lvl="0" indent="-266700" algn="l" rtl="0">
              <a:lnSpc>
                <a:spcPts val="2400"/>
              </a:lnSpc>
              <a:spcBef>
                <a:spcPts val="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A </a:t>
            </a:r>
            <a:r>
              <a:rPr lang="en-US" sz="2000" b="1" dirty="0">
                <a:latin typeface="Calibri" panose="020F0502020204030204" pitchFamily="34" charset="0"/>
                <a:ea typeface="Arial"/>
                <a:cs typeface="Calibri" panose="020F0502020204030204" pitchFamily="34" charset="0"/>
                <a:sym typeface="Arial"/>
              </a:rPr>
              <a:t>dancer</a:t>
            </a:r>
            <a:r>
              <a:rPr lang="en-US" sz="2000" dirty="0">
                <a:latin typeface="Calibri" panose="020F0502020204030204" pitchFamily="34" charset="0"/>
                <a:ea typeface="Arial"/>
                <a:cs typeface="Calibri" panose="020F0502020204030204" pitchFamily="34" charset="0"/>
                <a:sym typeface="Arial"/>
              </a:rPr>
              <a:t>’s work may be is physically demanding but have limited intimate contact with a client.</a:t>
            </a:r>
            <a:endParaRPr sz="2000"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2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An </a:t>
            </a:r>
            <a:r>
              <a:rPr lang="en-US" sz="2000" b="1" dirty="0">
                <a:latin typeface="Calibri" panose="020F0502020204030204" pitchFamily="34" charset="0"/>
                <a:ea typeface="Arial"/>
                <a:cs typeface="Calibri" panose="020F0502020204030204" pitchFamily="34" charset="0"/>
                <a:sym typeface="Arial"/>
              </a:rPr>
              <a:t>escort</a:t>
            </a:r>
            <a:r>
              <a:rPr lang="en-US" sz="2000" dirty="0">
                <a:latin typeface="Calibri" panose="020F0502020204030204" pitchFamily="34" charset="0"/>
                <a:ea typeface="Arial"/>
                <a:cs typeface="Calibri" panose="020F0502020204030204" pitchFamily="34" charset="0"/>
                <a:sym typeface="Arial"/>
              </a:rPr>
              <a:t> can have a range of physicality and may offer everything from </a:t>
            </a:r>
            <a:r>
              <a:rPr lang="en-US" sz="2000" dirty="0">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kissing to penetrative sex</a:t>
            </a:r>
            <a:r>
              <a:rPr lang="en-US" sz="2000" dirty="0">
                <a:latin typeface="Calibri" panose="020F0502020204030204" pitchFamily="34" charset="0"/>
                <a:ea typeface="Arial"/>
                <a:cs typeface="Calibri" panose="020F0502020204030204" pitchFamily="34" charset="0"/>
                <a:sym typeface="Arial"/>
              </a:rPr>
              <a:t>.</a:t>
            </a:r>
            <a:endParaRPr sz="2000"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2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A </a:t>
            </a:r>
            <a:r>
              <a:rPr lang="en-US" sz="2000" b="1" dirty="0">
                <a:latin typeface="Calibri" panose="020F0502020204030204" pitchFamily="34" charset="0"/>
                <a:ea typeface="Arial"/>
                <a:cs typeface="Calibri" panose="020F0502020204030204" pitchFamily="34" charset="0"/>
                <a:sym typeface="Arial"/>
              </a:rPr>
              <a:t>cam performer </a:t>
            </a:r>
            <a:r>
              <a:rPr lang="en-US" sz="2000" dirty="0">
                <a:latin typeface="Calibri" panose="020F0502020204030204" pitchFamily="34" charset="0"/>
                <a:ea typeface="Arial"/>
                <a:cs typeface="Calibri" panose="020F0502020204030204" pitchFamily="34" charset="0"/>
                <a:sym typeface="Arial"/>
              </a:rPr>
              <a:t>has limited physical requirements and no intimate contact with clients.</a:t>
            </a:r>
            <a:endParaRPr sz="2000" dirty="0">
              <a:latin typeface="Calibri" panose="020F0502020204030204" pitchFamily="34" charset="0"/>
              <a:ea typeface="Arial"/>
              <a:cs typeface="Calibri" panose="020F0502020204030204" pitchFamily="34" charset="0"/>
              <a:sym typeface="Arial"/>
            </a:endParaRPr>
          </a:p>
        </p:txBody>
      </p:sp>
      <p:sp>
        <p:nvSpPr>
          <p:cNvPr id="204" name="Google Shape;204;g15df95021d0_0_18"/>
          <p:cNvSpPr txBox="1">
            <a:spLocks noGrp="1"/>
          </p:cNvSpPr>
          <p:nvPr>
            <p:ph type="title"/>
          </p:nvPr>
        </p:nvSpPr>
        <p:spPr>
          <a:xfrm>
            <a:off x="255000" y="966875"/>
            <a:ext cx="5722800" cy="216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endParaRPr sz="42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What is </a:t>
            </a:r>
            <a:endParaRPr sz="31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4200" b="1" dirty="0">
                <a:latin typeface="Calibri" panose="020F0502020204030204" pitchFamily="34" charset="0"/>
                <a:ea typeface="Arial"/>
                <a:cs typeface="Calibri" panose="020F0502020204030204" pitchFamily="34" charset="0"/>
                <a:sym typeface="Arial"/>
              </a:rPr>
              <a:t>Sex Work</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10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10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1000"/>
                                        <p:tgtEl>
                                          <p:spTgt spid="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570afb1e35_0_65"/>
          <p:cNvSpPr txBox="1">
            <a:spLocks noGrp="1"/>
          </p:cNvSpPr>
          <p:nvPr>
            <p:ph type="dt" idx="10"/>
          </p:nvPr>
        </p:nvSpPr>
        <p:spPr>
          <a:xfrm>
            <a:off x="10346162" y="6348553"/>
            <a:ext cx="96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210" name="Google Shape;210;g1570afb1e35_0_65"/>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11" name="Google Shape;211;g1570afb1e35_0_65"/>
          <p:cNvSpPr txBox="1">
            <a:spLocks noGrp="1"/>
          </p:cNvSpPr>
          <p:nvPr>
            <p:ph type="body" idx="1"/>
          </p:nvPr>
        </p:nvSpPr>
        <p:spPr>
          <a:xfrm>
            <a:off x="655079" y="3316400"/>
            <a:ext cx="4922642" cy="2722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None/>
            </a:pPr>
            <a:r>
              <a:rPr lang="en-US" sz="2400" dirty="0">
                <a:latin typeface="Calibri" panose="020F0502020204030204" pitchFamily="34" charset="0"/>
                <a:ea typeface="Arial"/>
                <a:cs typeface="Calibri" panose="020F0502020204030204" pitchFamily="34" charset="0"/>
                <a:sym typeface="Arial"/>
              </a:rPr>
              <a:t>Adults who exchange of a sexual or erotic service or performance in exchange for material resources.</a:t>
            </a:r>
            <a:endParaRPr sz="2400" dirty="0">
              <a:latin typeface="Calibri" panose="020F0502020204030204" pitchFamily="34" charset="0"/>
              <a:ea typeface="Arial"/>
              <a:cs typeface="Calibri" panose="020F0502020204030204" pitchFamily="34" charset="0"/>
              <a:sym typeface="Arial"/>
            </a:endParaRPr>
          </a:p>
        </p:txBody>
      </p:sp>
      <p:sp>
        <p:nvSpPr>
          <p:cNvPr id="212" name="Google Shape;212;g1570afb1e35_0_65"/>
          <p:cNvSpPr txBox="1">
            <a:spLocks noGrp="1"/>
          </p:cNvSpPr>
          <p:nvPr>
            <p:ph type="body" idx="2"/>
          </p:nvPr>
        </p:nvSpPr>
        <p:spPr>
          <a:xfrm>
            <a:off x="6223375" y="0"/>
            <a:ext cx="5968500" cy="6858000"/>
          </a:xfrm>
          <a:prstGeom prst="rect">
            <a:avLst/>
          </a:prstGeom>
          <a:solidFill>
            <a:srgbClr val="AFC1A9"/>
          </a:solidFill>
          <a:ln>
            <a:noFill/>
          </a:ln>
        </p:spPr>
        <p:txBody>
          <a:bodyPr spcFirstLastPara="1" wrap="square" lIns="548640" tIns="45700" rIns="548640" bIns="45700" anchor="ctr" anchorCtr="0">
            <a:normAutofit/>
          </a:bodyPr>
          <a:lstStyle/>
          <a:p>
            <a:pPr marL="457200" lvl="0" indent="-381000" algn="l" rtl="0">
              <a:lnSpc>
                <a:spcPts val="2400"/>
              </a:lnSpc>
              <a:spcBef>
                <a:spcPts val="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People of all genders, races, ethnicities, ages, sexual identities and backgrounds engage in sex work</a:t>
            </a:r>
            <a:endParaRPr sz="2000" dirty="0">
              <a:latin typeface="Calibri" panose="020F0502020204030204" pitchFamily="34" charset="0"/>
              <a:ea typeface="Arial"/>
              <a:cs typeface="Calibri" panose="020F0502020204030204" pitchFamily="34" charset="0"/>
              <a:sym typeface="Arial"/>
            </a:endParaRPr>
          </a:p>
          <a:p>
            <a:pPr marL="457200" lvl="0" indent="-381000" algn="l" rtl="0">
              <a:lnSpc>
                <a:spcPts val="2400"/>
              </a:lnSpc>
              <a:spcBef>
                <a:spcPts val="10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Structural inequity does not affect all genders, races, ethnicities, ages and backgrounds equally</a:t>
            </a:r>
            <a:endParaRPr sz="2000" dirty="0">
              <a:latin typeface="Calibri" panose="020F0502020204030204" pitchFamily="34" charset="0"/>
              <a:ea typeface="Arial"/>
              <a:cs typeface="Calibri" panose="020F0502020204030204" pitchFamily="34" charset="0"/>
              <a:sym typeface="Arial"/>
            </a:endParaRPr>
          </a:p>
        </p:txBody>
      </p:sp>
      <p:sp>
        <p:nvSpPr>
          <p:cNvPr id="213" name="Google Shape;213;g1570afb1e35_0_65"/>
          <p:cNvSpPr txBox="1">
            <a:spLocks noGrp="1"/>
          </p:cNvSpPr>
          <p:nvPr>
            <p:ph type="title"/>
          </p:nvPr>
        </p:nvSpPr>
        <p:spPr>
          <a:xfrm>
            <a:off x="255000" y="966875"/>
            <a:ext cx="5722800" cy="216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endParaRPr sz="42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Who are </a:t>
            </a:r>
            <a:endParaRPr sz="31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4200" b="1" dirty="0">
                <a:latin typeface="Calibri" panose="020F0502020204030204" pitchFamily="34" charset="0"/>
                <a:ea typeface="Arial"/>
                <a:cs typeface="Calibri" panose="020F0502020204030204" pitchFamily="34" charset="0"/>
                <a:sym typeface="Arial"/>
              </a:rPr>
              <a:t>Sex Workers</a:t>
            </a:r>
            <a:endParaRPr sz="4200" dirty="0">
              <a:latin typeface="Calibri" panose="020F0502020204030204" pitchFamily="34" charset="0"/>
              <a:ea typeface="Arial"/>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Effect transition="in" filter="fade">
                                      <p:cBhvr>
                                        <p:cTn id="7" dur="1000"/>
                                        <p:tgtEl>
                                          <p:spTgt spid="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Effect transition="in" filter="fade">
                                      <p:cBhvr>
                                        <p:cTn id="12" dur="1000"/>
                                        <p:tgtEl>
                                          <p:spTgt spid="2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6e97aad408_0_0"/>
          <p:cNvSpPr txBox="1">
            <a:spLocks noGrp="1"/>
          </p:cNvSpPr>
          <p:nvPr>
            <p:ph type="dt" idx="10"/>
          </p:nvPr>
        </p:nvSpPr>
        <p:spPr>
          <a:xfrm>
            <a:off x="10346162" y="6348553"/>
            <a:ext cx="96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219" name="Google Shape;219;g16e97aad408_0_0"/>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20" name="Google Shape;220;g16e97aad408_0_0"/>
          <p:cNvSpPr txBox="1">
            <a:spLocks noGrp="1"/>
          </p:cNvSpPr>
          <p:nvPr>
            <p:ph type="body" idx="1"/>
          </p:nvPr>
        </p:nvSpPr>
        <p:spPr>
          <a:xfrm>
            <a:off x="916336" y="3316400"/>
            <a:ext cx="4400127" cy="2722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None/>
            </a:pPr>
            <a:r>
              <a:rPr lang="en-US" sz="2400" dirty="0">
                <a:latin typeface="Calibri" panose="020F0502020204030204" pitchFamily="34" charset="0"/>
                <a:ea typeface="Arial"/>
                <a:cs typeface="Calibri" panose="020F0502020204030204" pitchFamily="34" charset="0"/>
                <a:sym typeface="Arial"/>
              </a:rPr>
              <a:t>Adult sex workers trade sex while navigating a range of different experiences.</a:t>
            </a:r>
            <a:endParaRPr sz="2400" dirty="0">
              <a:latin typeface="Calibri" panose="020F0502020204030204" pitchFamily="34" charset="0"/>
              <a:ea typeface="Arial"/>
              <a:cs typeface="Calibri" panose="020F0502020204030204" pitchFamily="34" charset="0"/>
              <a:sym typeface="Arial"/>
            </a:endParaRPr>
          </a:p>
        </p:txBody>
      </p:sp>
      <p:sp>
        <p:nvSpPr>
          <p:cNvPr id="221" name="Google Shape;221;g16e97aad408_0_0"/>
          <p:cNvSpPr txBox="1">
            <a:spLocks noGrp="1"/>
          </p:cNvSpPr>
          <p:nvPr>
            <p:ph type="body" idx="2"/>
          </p:nvPr>
        </p:nvSpPr>
        <p:spPr>
          <a:xfrm>
            <a:off x="6223375" y="0"/>
            <a:ext cx="5968500" cy="6858000"/>
          </a:xfrm>
          <a:prstGeom prst="rect">
            <a:avLst/>
          </a:prstGeom>
          <a:solidFill>
            <a:srgbClr val="AFC1A9"/>
          </a:solidFill>
          <a:ln>
            <a:noFill/>
          </a:ln>
        </p:spPr>
        <p:txBody>
          <a:bodyPr spcFirstLastPara="1" wrap="square" lIns="548640" tIns="45700" rIns="548640" bIns="45700" anchor="ctr" anchorCtr="0">
            <a:normAutofit/>
          </a:bodyPr>
          <a:lstStyle/>
          <a:p>
            <a:pPr marL="342900" lvl="0" indent="-254000" algn="l" rtl="0">
              <a:lnSpc>
                <a:spcPts val="2400"/>
              </a:lnSpc>
              <a:spcBef>
                <a:spcPts val="0"/>
              </a:spcBef>
              <a:spcAft>
                <a:spcPts val="1200"/>
              </a:spcAft>
              <a:buSzPts val="22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Some people trade sex by </a:t>
            </a:r>
            <a:r>
              <a:rPr lang="en-US" sz="2000" b="1" dirty="0">
                <a:latin typeface="Calibri" panose="020F0502020204030204" pitchFamily="34" charset="0"/>
                <a:ea typeface="Arial"/>
                <a:cs typeface="Calibri" panose="020F0502020204030204" pitchFamily="34" charset="0"/>
                <a:sym typeface="Arial"/>
              </a:rPr>
              <a:t>choice</a:t>
            </a:r>
            <a:r>
              <a:rPr lang="en-US" sz="2000" dirty="0">
                <a:latin typeface="Calibri" panose="020F0502020204030204" pitchFamily="34" charset="0"/>
                <a:ea typeface="Arial"/>
                <a:cs typeface="Calibri" panose="020F0502020204030204" pitchFamily="34" charset="0"/>
                <a:sym typeface="Arial"/>
              </a:rPr>
              <a:t>, where they have multiple options to make ends meet, and the sex trade is the best options.</a:t>
            </a:r>
            <a:endParaRPr sz="2000" dirty="0">
              <a:latin typeface="Calibri" panose="020F0502020204030204" pitchFamily="34" charset="0"/>
              <a:ea typeface="Arial"/>
              <a:cs typeface="Calibri" panose="020F0502020204030204" pitchFamily="34" charset="0"/>
              <a:sym typeface="Arial"/>
            </a:endParaRPr>
          </a:p>
          <a:p>
            <a:pPr marL="342900" lvl="0" indent="-254000" algn="l" rtl="0">
              <a:lnSpc>
                <a:spcPts val="2400"/>
              </a:lnSpc>
              <a:spcBef>
                <a:spcPts val="1000"/>
              </a:spcBef>
              <a:spcAft>
                <a:spcPts val="1200"/>
              </a:spcAft>
              <a:buSzPts val="22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Many people trade sex because of </a:t>
            </a:r>
            <a:r>
              <a:rPr lang="en-US" sz="2000" b="1" dirty="0">
                <a:latin typeface="Calibri" panose="020F0502020204030204" pitchFamily="34" charset="0"/>
                <a:ea typeface="Arial"/>
                <a:cs typeface="Calibri" panose="020F0502020204030204" pitchFamily="34" charset="0"/>
                <a:sym typeface="Arial"/>
              </a:rPr>
              <a:t>circumstance</a:t>
            </a:r>
            <a:r>
              <a:rPr lang="en-US" sz="2000" dirty="0">
                <a:latin typeface="Calibri" panose="020F0502020204030204" pitchFamily="34" charset="0"/>
                <a:ea typeface="Arial"/>
                <a:cs typeface="Calibri" panose="020F0502020204030204" pitchFamily="34" charset="0"/>
                <a:sym typeface="Arial"/>
              </a:rPr>
              <a:t>, where they have limited options and sex work is the one that meets their needs. </a:t>
            </a:r>
            <a:r>
              <a:rPr lang="en-US" sz="2000" i="1" dirty="0">
                <a:latin typeface="Calibri" panose="020F0502020204030204" pitchFamily="34" charset="0"/>
                <a:ea typeface="Arial"/>
                <a:cs typeface="Calibri" panose="020F0502020204030204" pitchFamily="34" charset="0"/>
                <a:sym typeface="Arial"/>
              </a:rPr>
              <a:t>Some folks may refer to their experience as “survival sex”.</a:t>
            </a:r>
            <a:endParaRPr sz="2000" i="1" dirty="0">
              <a:latin typeface="Calibri" panose="020F0502020204030204" pitchFamily="34" charset="0"/>
              <a:ea typeface="Arial"/>
              <a:cs typeface="Calibri" panose="020F0502020204030204" pitchFamily="34" charset="0"/>
              <a:sym typeface="Arial"/>
            </a:endParaRPr>
          </a:p>
          <a:p>
            <a:pPr marL="342900" lvl="0" indent="-254000" algn="l" rtl="0">
              <a:lnSpc>
                <a:spcPts val="2400"/>
              </a:lnSpc>
              <a:spcBef>
                <a:spcPts val="1000"/>
              </a:spcBef>
              <a:spcAft>
                <a:spcPts val="1200"/>
              </a:spcAft>
              <a:buSzPts val="22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Some people trade sex because of </a:t>
            </a:r>
            <a:r>
              <a:rPr lang="en-US" sz="2000" b="1" dirty="0">
                <a:latin typeface="Calibri" panose="020F0502020204030204" pitchFamily="34" charset="0"/>
                <a:ea typeface="Arial"/>
                <a:cs typeface="Calibri" panose="020F0502020204030204" pitchFamily="34" charset="0"/>
                <a:sym typeface="Arial"/>
              </a:rPr>
              <a:t>coercion</a:t>
            </a:r>
            <a:r>
              <a:rPr lang="en-US" sz="2000" dirty="0">
                <a:latin typeface="Calibri" panose="020F0502020204030204" pitchFamily="34" charset="0"/>
                <a:ea typeface="Arial"/>
                <a:cs typeface="Calibri" panose="020F0502020204030204" pitchFamily="34" charset="0"/>
                <a:sym typeface="Arial"/>
              </a:rPr>
              <a:t>, where they are forced by another person to trade sex, and fear retribution if they refuse. </a:t>
            </a:r>
            <a:r>
              <a:rPr lang="en-US" sz="2000" i="1" dirty="0">
                <a:latin typeface="Calibri" panose="020F0502020204030204" pitchFamily="34" charset="0"/>
                <a:ea typeface="Arial"/>
                <a:cs typeface="Calibri" panose="020F0502020204030204" pitchFamily="34" charset="0"/>
                <a:sym typeface="Arial"/>
              </a:rPr>
              <a:t>These folks may be eligible for trafficking services.</a:t>
            </a:r>
            <a:endParaRPr sz="2000" i="1" dirty="0">
              <a:latin typeface="Calibri" panose="020F0502020204030204" pitchFamily="34" charset="0"/>
              <a:ea typeface="Arial"/>
              <a:cs typeface="Calibri" panose="020F0502020204030204" pitchFamily="34" charset="0"/>
              <a:sym typeface="Arial"/>
            </a:endParaRPr>
          </a:p>
          <a:p>
            <a:pPr marL="342900" lvl="0" indent="-254000" algn="l" rtl="0">
              <a:lnSpc>
                <a:spcPts val="2400"/>
              </a:lnSpc>
              <a:spcBef>
                <a:spcPts val="1000"/>
              </a:spcBef>
              <a:spcAft>
                <a:spcPts val="1200"/>
              </a:spcAft>
              <a:buSzPts val="22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Many people will have more than one of these experiences and all are valid.</a:t>
            </a:r>
            <a:endParaRPr sz="2000" dirty="0">
              <a:latin typeface="Calibri" panose="020F0502020204030204" pitchFamily="34" charset="0"/>
              <a:ea typeface="Arial"/>
              <a:cs typeface="Calibri" panose="020F0502020204030204" pitchFamily="34" charset="0"/>
              <a:sym typeface="Arial"/>
            </a:endParaRPr>
          </a:p>
        </p:txBody>
      </p:sp>
      <p:sp>
        <p:nvSpPr>
          <p:cNvPr id="222" name="Google Shape;222;g16e97aad408_0_0"/>
          <p:cNvSpPr txBox="1">
            <a:spLocks noGrp="1"/>
          </p:cNvSpPr>
          <p:nvPr>
            <p:ph type="title"/>
          </p:nvPr>
        </p:nvSpPr>
        <p:spPr>
          <a:xfrm>
            <a:off x="255000" y="966875"/>
            <a:ext cx="5722800" cy="216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endParaRPr sz="42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Who are </a:t>
            </a:r>
            <a:endParaRPr sz="31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4200" b="1" dirty="0">
                <a:latin typeface="Calibri" panose="020F0502020204030204" pitchFamily="34" charset="0"/>
                <a:ea typeface="Arial"/>
                <a:cs typeface="Calibri" panose="020F0502020204030204" pitchFamily="34" charset="0"/>
                <a:sym typeface="Arial"/>
              </a:rPr>
              <a:t>Sex Workers</a:t>
            </a:r>
            <a:endParaRPr sz="4200" dirty="0">
              <a:latin typeface="Calibri" panose="020F0502020204030204" pitchFamily="34" charset="0"/>
              <a:ea typeface="Arial"/>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1000"/>
                                        <p:tgtEl>
                                          <p:spTgt spid="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Effect transition="in" filter="fade">
                                      <p:cBhvr>
                                        <p:cTn id="12" dur="1000"/>
                                        <p:tgtEl>
                                          <p:spTgt spid="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Effect transition="in" filter="fade">
                                      <p:cBhvr>
                                        <p:cTn id="17" dur="1000"/>
                                        <p:tgtEl>
                                          <p:spTgt spid="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Effect transition="in" filter="fade">
                                      <p:cBhvr>
                                        <p:cTn id="22" dur="1000"/>
                                        <p:tgtEl>
                                          <p:spTgt spid="2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570afb1e35_0_73"/>
          <p:cNvSpPr txBox="1">
            <a:spLocks noGrp="1"/>
          </p:cNvSpPr>
          <p:nvPr>
            <p:ph type="dt" idx="10"/>
          </p:nvPr>
        </p:nvSpPr>
        <p:spPr>
          <a:xfrm>
            <a:off x="10346162" y="6348553"/>
            <a:ext cx="96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228" name="Google Shape;228;g1570afb1e35_0_73"/>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29" name="Google Shape;229;g1570afb1e35_0_73"/>
          <p:cNvSpPr txBox="1">
            <a:spLocks noGrp="1"/>
          </p:cNvSpPr>
          <p:nvPr>
            <p:ph type="body" idx="2"/>
          </p:nvPr>
        </p:nvSpPr>
        <p:spPr>
          <a:xfrm>
            <a:off x="6223375" y="0"/>
            <a:ext cx="5968500" cy="6858000"/>
          </a:xfrm>
          <a:prstGeom prst="rect">
            <a:avLst/>
          </a:prstGeom>
          <a:solidFill>
            <a:schemeClr val="lt2"/>
          </a:solidFill>
          <a:ln>
            <a:noFill/>
          </a:ln>
        </p:spPr>
        <p:txBody>
          <a:bodyPr spcFirstLastPara="1" wrap="square" lIns="548640" tIns="45700" rIns="548640" bIns="45700" anchor="ctr" anchorCtr="0">
            <a:normAutofit/>
          </a:bodyPr>
          <a:lstStyle/>
          <a:p>
            <a:pPr marL="342900" lvl="0" indent="-266700" algn="l" rtl="0">
              <a:lnSpc>
                <a:spcPts val="2400"/>
              </a:lnSpc>
              <a:spcBef>
                <a:spcPts val="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Criminalized people </a:t>
            </a:r>
            <a:r>
              <a:rPr lang="en-US" sz="2000" i="1" dirty="0">
                <a:latin typeface="Calibri" panose="020F0502020204030204" pitchFamily="34" charset="0"/>
                <a:ea typeface="Arial"/>
                <a:cs typeface="Calibri" panose="020F0502020204030204" pitchFamily="34" charset="0"/>
                <a:sym typeface="Arial"/>
              </a:rPr>
              <a:t>who may feel unsafe disclosing</a:t>
            </a:r>
            <a:endParaRPr sz="2000" i="1"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0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People across the gender spectrum, including trans and non-binary folks</a:t>
            </a:r>
            <a:endParaRPr sz="2000"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0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Different racial and ethnic </a:t>
            </a:r>
            <a:r>
              <a:rPr lang="en-US" sz="2000" dirty="0">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groups, through practices of cultural humility</a:t>
            </a:r>
            <a:endParaRPr sz="2000"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0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Parents, pregnant people and caregivers</a:t>
            </a:r>
            <a:endParaRPr sz="2000" dirty="0">
              <a:latin typeface="Calibri" panose="020F0502020204030204" pitchFamily="34" charset="0"/>
              <a:ea typeface="Arial"/>
              <a:cs typeface="Calibri" panose="020F0502020204030204" pitchFamily="34" charset="0"/>
              <a:sym typeface="Arial"/>
            </a:endParaRPr>
          </a:p>
          <a:p>
            <a:pPr marL="342900" lvl="0" indent="-266700" algn="l" rtl="0">
              <a:lnSpc>
                <a:spcPts val="2400"/>
              </a:lnSpc>
              <a:spcBef>
                <a:spcPts val="1000"/>
              </a:spcBef>
              <a:spcAft>
                <a:spcPts val="1200"/>
              </a:spcAft>
              <a:buSzPts val="24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People in precarious economic, housing and life circumstances</a:t>
            </a:r>
            <a:endParaRPr sz="2000" dirty="0">
              <a:latin typeface="Calibri" panose="020F0502020204030204" pitchFamily="34" charset="0"/>
              <a:ea typeface="Arial"/>
              <a:cs typeface="Calibri" panose="020F0502020204030204" pitchFamily="34" charset="0"/>
              <a:sym typeface="Arial"/>
            </a:endParaRPr>
          </a:p>
        </p:txBody>
      </p:sp>
      <p:sp>
        <p:nvSpPr>
          <p:cNvPr id="230" name="Google Shape;230;g1570afb1e35_0_73"/>
          <p:cNvSpPr txBox="1">
            <a:spLocks noGrp="1"/>
          </p:cNvSpPr>
          <p:nvPr>
            <p:ph type="title"/>
          </p:nvPr>
        </p:nvSpPr>
        <p:spPr>
          <a:xfrm>
            <a:off x="295950" y="2346300"/>
            <a:ext cx="5722800" cy="216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Serving</a:t>
            </a:r>
            <a:endParaRPr sz="3100"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4200" b="1" dirty="0">
                <a:latin typeface="Calibri" panose="020F0502020204030204" pitchFamily="34" charset="0"/>
                <a:ea typeface="Arial"/>
                <a:cs typeface="Calibri" panose="020F0502020204030204" pitchFamily="34" charset="0"/>
                <a:sym typeface="Arial"/>
              </a:rPr>
              <a:t>Sex Workers</a:t>
            </a:r>
            <a:endParaRPr sz="4200" b="1" dirty="0">
              <a:latin typeface="Calibri" panose="020F0502020204030204" pitchFamily="34" charset="0"/>
              <a:ea typeface="Arial"/>
              <a:cs typeface="Calibri" panose="020F0502020204030204" pitchFamily="34" charset="0"/>
              <a:sym typeface="Arial"/>
            </a:endParaRPr>
          </a:p>
          <a:p>
            <a:pPr marL="0" lvl="0" indent="0" algn="ctr" rtl="0">
              <a:lnSpc>
                <a:spcPct val="100000"/>
              </a:lnSpc>
              <a:spcBef>
                <a:spcPts val="0"/>
              </a:spcBef>
              <a:spcAft>
                <a:spcPts val="0"/>
              </a:spcAft>
              <a:buClr>
                <a:schemeClr val="dk1"/>
              </a:buClr>
              <a:buSzPts val="1100"/>
              <a:buFont typeface="Arial"/>
              <a:buNone/>
            </a:pPr>
            <a:r>
              <a:rPr lang="en-US" sz="3100" dirty="0">
                <a:latin typeface="Calibri" panose="020F0502020204030204" pitchFamily="34" charset="0"/>
                <a:ea typeface="Arial"/>
                <a:cs typeface="Calibri" panose="020F0502020204030204" pitchFamily="34" charset="0"/>
                <a:sym typeface="Arial"/>
              </a:rPr>
              <a:t>means serving…</a:t>
            </a:r>
            <a:endParaRPr sz="3100" dirty="0">
              <a:latin typeface="Calibri" panose="020F0502020204030204" pitchFamily="34" charset="0"/>
              <a:ea typeface="Arial"/>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10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1000"/>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Effect transition="in" filter="fade">
                                      <p:cBhvr>
                                        <p:cTn id="17" dur="1000"/>
                                        <p:tgtEl>
                                          <p:spTgt spid="2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xEl>
                                              <p:pRg st="3" end="3"/>
                                            </p:txEl>
                                          </p:spTgt>
                                        </p:tgtEl>
                                        <p:attrNameLst>
                                          <p:attrName>style.visibility</p:attrName>
                                        </p:attrNameLst>
                                      </p:cBhvr>
                                      <p:to>
                                        <p:strVal val="visible"/>
                                      </p:to>
                                    </p:set>
                                    <p:animEffect transition="in" filter="fade">
                                      <p:cBhvr>
                                        <p:cTn id="22" dur="1000"/>
                                        <p:tgtEl>
                                          <p:spTgt spid="2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9">
                                            <p:txEl>
                                              <p:pRg st="4" end="4"/>
                                            </p:txEl>
                                          </p:spTgt>
                                        </p:tgtEl>
                                        <p:attrNameLst>
                                          <p:attrName>style.visibility</p:attrName>
                                        </p:attrNameLst>
                                      </p:cBhvr>
                                      <p:to>
                                        <p:strVal val="visible"/>
                                      </p:to>
                                    </p:set>
                                    <p:animEffect transition="in" filter="fade">
                                      <p:cBhvr>
                                        <p:cTn id="27" dur="1000"/>
                                        <p:tgtEl>
                                          <p:spTgt spid="2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6f87eccaab_0_0"/>
          <p:cNvSpPr txBox="1">
            <a:spLocks noGrp="1"/>
          </p:cNvSpPr>
          <p:nvPr>
            <p:ph type="ctrTitle"/>
          </p:nvPr>
        </p:nvSpPr>
        <p:spPr>
          <a:xfrm>
            <a:off x="5250873" y="2542308"/>
            <a:ext cx="6307800" cy="17733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16254E"/>
              </a:buClr>
              <a:buSzPts val="5500"/>
              <a:buFont typeface="Calibri"/>
              <a:buNone/>
            </a:pPr>
            <a:r>
              <a:rPr lang="en-US"/>
              <a:t>Break!</a:t>
            </a:r>
            <a:endParaRPr/>
          </a:p>
        </p:txBody>
      </p:sp>
      <p:sp>
        <p:nvSpPr>
          <p:cNvPr id="236" name="Google Shape;236;g16f87eccaab_0_0"/>
          <p:cNvSpPr/>
          <p:nvPr/>
        </p:nvSpPr>
        <p:spPr>
          <a:xfrm>
            <a:off x="6690039" y="4801720"/>
            <a:ext cx="4868700" cy="87780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Clr>
                <a:srgbClr val="000000"/>
              </a:buClr>
              <a:buSzPts val="2800"/>
              <a:buFont typeface="Arial"/>
              <a:buNone/>
            </a:pPr>
            <a:r>
              <a:rPr lang="en-US" sz="2800" b="1" i="0" u="none" strike="noStrike" cap="none">
                <a:solidFill>
                  <a:srgbClr val="16254E"/>
                </a:solidFill>
                <a:highlight>
                  <a:schemeClr val="accent4"/>
                </a:highlight>
                <a:latin typeface="Calibri"/>
                <a:ea typeface="Calibri"/>
                <a:cs typeface="Calibri"/>
                <a:sym typeface="Calibri"/>
              </a:rPr>
              <a:t>Please Return at ((TIME))</a:t>
            </a:r>
            <a:endParaRPr sz="2800" b="0" i="0" u="none" strike="noStrike" cap="none">
              <a:solidFill>
                <a:srgbClr val="16254E"/>
              </a:solidFill>
              <a:highlight>
                <a:schemeClr val="accent4"/>
              </a:highlight>
              <a:latin typeface="Calibri"/>
              <a:ea typeface="Calibri"/>
              <a:cs typeface="Calibri"/>
              <a:sym typeface="Calibri"/>
            </a:endParaRPr>
          </a:p>
          <a:p>
            <a:pPr marL="0" marR="0" lvl="0" indent="0" algn="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570afb1e35_0_51"/>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42" name="Google Shape;242;g1570afb1e35_0_51"/>
          <p:cNvSpPr txBox="1">
            <a:spLocks noGrp="1"/>
          </p:cNvSpPr>
          <p:nvPr>
            <p:ph type="ctrTitle"/>
          </p:nvPr>
        </p:nvSpPr>
        <p:spPr>
          <a:xfrm>
            <a:off x="1309435" y="2079283"/>
            <a:ext cx="9958500" cy="207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6254E"/>
              </a:buClr>
              <a:buSzPts val="5500"/>
              <a:buFont typeface="Calibri"/>
              <a:buNone/>
            </a:pPr>
            <a:r>
              <a:rPr lang="en-US" dirty="0"/>
              <a:t>Barriers to Care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570afb1e35_0_97"/>
          <p:cNvSpPr txBox="1">
            <a:spLocks noGrp="1"/>
          </p:cNvSpPr>
          <p:nvPr>
            <p:ph type="sldNum" idx="12"/>
          </p:nvPr>
        </p:nvSpPr>
        <p:spPr>
          <a:xfrm>
            <a:off x="11524390" y="625719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
        <p:nvSpPr>
          <p:cNvPr id="248" name="Google Shape;248;g1570afb1e35_0_97"/>
          <p:cNvSpPr txBox="1"/>
          <p:nvPr/>
        </p:nvSpPr>
        <p:spPr>
          <a:xfrm>
            <a:off x="1056904" y="869861"/>
            <a:ext cx="2714971" cy="1851759"/>
          </a:xfrm>
          <a:prstGeom prst="rect">
            <a:avLst/>
          </a:prstGeom>
          <a:noFill/>
          <a:ln>
            <a:noFill/>
          </a:ln>
        </p:spPr>
        <p:txBody>
          <a:bodyPr spcFirstLastPara="1" wrap="square" lIns="91425" tIns="91425" rIns="91425" bIns="91425" anchor="t" anchorCtr="0">
            <a:spAutoFit/>
          </a:bodyPr>
          <a:lstStyle/>
          <a:p>
            <a:pPr marL="0" marR="0" lvl="0" indent="0" algn="r" rtl="0">
              <a:lnSpc>
                <a:spcPts val="2580"/>
              </a:lnSpc>
              <a:spcBef>
                <a:spcPts val="0"/>
              </a:spcBef>
              <a:spcAft>
                <a:spcPts val="0"/>
              </a:spcAft>
              <a:buClr>
                <a:schemeClr val="dk1"/>
              </a:buClr>
              <a:buSzPts val="1100"/>
              <a:buFont typeface="Arial"/>
              <a:buNone/>
            </a:pPr>
            <a:r>
              <a:rPr lang="en-US" sz="2000" b="0" i="0" u="none" strike="noStrike" cap="none" dirty="0">
                <a:solidFill>
                  <a:schemeClr val="lt1"/>
                </a:solidFill>
                <a:latin typeface="Calibri"/>
                <a:ea typeface="Calibri"/>
                <a:cs typeface="Calibri"/>
                <a:sym typeface="Calibri"/>
              </a:rPr>
              <a:t>Sex Workers Speak Out: </a:t>
            </a:r>
            <a:r>
              <a:rPr lang="en-US" sz="2000" b="0" i="0" u="none" strike="noStrike" cap="none" dirty="0" err="1">
                <a:solidFill>
                  <a:schemeClr val="lt1"/>
                </a:solidFill>
                <a:latin typeface="Calibri"/>
                <a:ea typeface="Calibri"/>
                <a:cs typeface="Calibri"/>
                <a:sym typeface="Calibri"/>
              </a:rPr>
              <a:t>Bongekile</a:t>
            </a:r>
            <a:r>
              <a:rPr lang="en-US" sz="2000" b="0" i="0" u="none" strike="noStrike" cap="none" dirty="0">
                <a:solidFill>
                  <a:schemeClr val="lt1"/>
                </a:solidFill>
                <a:latin typeface="Calibri"/>
                <a:ea typeface="Calibri"/>
                <a:cs typeface="Calibri"/>
                <a:sym typeface="Calibri"/>
              </a:rPr>
              <a:t>, Eswatini</a:t>
            </a:r>
            <a:endParaRPr sz="2000" b="0" i="0" u="none" strike="noStrike" cap="none" dirty="0">
              <a:solidFill>
                <a:schemeClr val="lt1"/>
              </a:solidFill>
              <a:latin typeface="Calibri"/>
              <a:ea typeface="Calibri"/>
              <a:cs typeface="Calibri"/>
              <a:sym typeface="Calibri"/>
            </a:endParaRPr>
          </a:p>
          <a:p>
            <a:pPr marL="0" marR="0" lvl="0" indent="0" algn="r" rtl="0">
              <a:lnSpc>
                <a:spcPts val="258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a:p>
            <a:pPr marL="0" marR="0" lvl="0" indent="0" algn="r" rtl="0">
              <a:lnSpc>
                <a:spcPts val="2580"/>
              </a:lnSpc>
              <a:spcBef>
                <a:spcPts val="0"/>
              </a:spcBef>
              <a:spcAft>
                <a:spcPts val="0"/>
              </a:spcAft>
              <a:buClr>
                <a:srgbClr val="000000"/>
              </a:buClr>
              <a:buSzPts val="2400"/>
              <a:buFont typeface="Arial"/>
              <a:buNone/>
            </a:pPr>
            <a:r>
              <a:rPr lang="en-US" sz="2000" b="0" i="0" u="none" strike="noStrike" cap="none" dirty="0">
                <a:solidFill>
                  <a:schemeClr val="lt1"/>
                </a:solidFill>
                <a:latin typeface="Calibri"/>
                <a:ea typeface="Calibri"/>
                <a:cs typeface="Calibri"/>
                <a:sym typeface="Calibri"/>
              </a:rPr>
              <a:t>Global Network of Sex Worker Projects</a:t>
            </a:r>
            <a:endParaRPr sz="2000" b="0" i="0" u="none" strike="noStrike" cap="none" dirty="0">
              <a:solidFill>
                <a:schemeClr val="lt1"/>
              </a:solidFill>
              <a:latin typeface="Calibri"/>
              <a:ea typeface="Calibri"/>
              <a:cs typeface="Calibri"/>
              <a:sym typeface="Calibri"/>
            </a:endParaRPr>
          </a:p>
        </p:txBody>
      </p:sp>
      <p:pic>
        <p:nvPicPr>
          <p:cNvPr id="249" name="Google Shape;249;g1570afb1e35_0_97" title="Sex Workers Speak Out: Bongekile, Eswatini">
            <a:hlinkClick r:id="rId3"/>
          </p:cNvPr>
          <p:cNvPicPr preferRelativeResize="0"/>
          <p:nvPr/>
        </p:nvPicPr>
        <p:blipFill rotWithShape="1">
          <a:blip r:embed="rId4">
            <a:alphaModFix/>
          </a:blip>
          <a:srcRect/>
          <a:stretch/>
        </p:blipFill>
        <p:spPr>
          <a:xfrm>
            <a:off x="4031242" y="381000"/>
            <a:ext cx="7746348" cy="58097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570afb1e35_0_1"/>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19" name="Google Shape;119;g1570afb1e35_0_1"/>
          <p:cNvSpPr txBox="1">
            <a:spLocks noGrp="1"/>
          </p:cNvSpPr>
          <p:nvPr>
            <p:ph type="body" idx="1"/>
          </p:nvPr>
        </p:nvSpPr>
        <p:spPr>
          <a:xfrm>
            <a:off x="1780928" y="2383322"/>
            <a:ext cx="9996600" cy="3233707"/>
          </a:xfrm>
          <a:prstGeom prst="rect">
            <a:avLst/>
          </a:prstGeom>
          <a:noFill/>
          <a:ln>
            <a:noFill/>
          </a:ln>
        </p:spPr>
        <p:txBody>
          <a:bodyPr spcFirstLastPara="1" wrap="square" lIns="91425" tIns="45700" rIns="91425" bIns="45700" anchor="t" anchorCtr="0">
            <a:normAutofit/>
          </a:bodyPr>
          <a:lstStyle/>
          <a:p>
            <a:pPr marL="457200" lvl="0" indent="-387350" algn="l" rtl="0">
              <a:lnSpc>
                <a:spcPct val="90000"/>
              </a:lnSpc>
              <a:spcBef>
                <a:spcPts val="0"/>
              </a:spcBef>
              <a:spcAft>
                <a:spcPts val="600"/>
              </a:spcAft>
              <a:buSzPts val="2500"/>
              <a:buAutoNum type="arabicPeriod"/>
            </a:pPr>
            <a:r>
              <a:rPr lang="en-US" sz="2500" dirty="0"/>
              <a:t>Introductions and Logistics</a:t>
            </a:r>
            <a:endParaRPr sz="2500" dirty="0"/>
          </a:p>
          <a:p>
            <a:pPr marL="457200" lvl="0" indent="-387350" algn="l" rtl="0">
              <a:lnSpc>
                <a:spcPct val="90000"/>
              </a:lnSpc>
              <a:spcBef>
                <a:spcPts val="0"/>
              </a:spcBef>
              <a:spcAft>
                <a:spcPts val="600"/>
              </a:spcAft>
              <a:buSzPts val="2500"/>
              <a:buAutoNum type="arabicPeriod"/>
            </a:pPr>
            <a:r>
              <a:rPr lang="en-US" sz="2500" dirty="0"/>
              <a:t>Examining What We Bring in</a:t>
            </a:r>
            <a:endParaRPr sz="2500" dirty="0"/>
          </a:p>
          <a:p>
            <a:pPr marL="457200" lvl="0" indent="-387350" algn="l" rtl="0">
              <a:lnSpc>
                <a:spcPct val="90000"/>
              </a:lnSpc>
              <a:spcBef>
                <a:spcPts val="0"/>
              </a:spcBef>
              <a:spcAft>
                <a:spcPts val="600"/>
              </a:spcAft>
              <a:buSzPts val="2500"/>
              <a:buAutoNum type="arabicPeriod"/>
            </a:pPr>
            <a:r>
              <a:rPr lang="en-US" sz="2500" dirty="0"/>
              <a:t>Why Does It Matter?</a:t>
            </a:r>
            <a:endParaRPr sz="2500" dirty="0"/>
          </a:p>
          <a:p>
            <a:pPr marL="457200" lvl="0" indent="-387350" algn="l" rtl="0">
              <a:lnSpc>
                <a:spcPct val="90000"/>
              </a:lnSpc>
              <a:spcBef>
                <a:spcPts val="0"/>
              </a:spcBef>
              <a:spcAft>
                <a:spcPts val="600"/>
              </a:spcAft>
              <a:buSzPts val="2500"/>
              <a:buAutoNum type="arabicPeriod"/>
            </a:pPr>
            <a:r>
              <a:rPr lang="en-US" sz="2500" dirty="0"/>
              <a:t>Language and Definitions</a:t>
            </a:r>
            <a:endParaRPr sz="2500" dirty="0"/>
          </a:p>
          <a:p>
            <a:pPr marL="457200" lvl="0" indent="0" algn="l" rtl="0">
              <a:lnSpc>
                <a:spcPct val="90000"/>
              </a:lnSpc>
              <a:spcBef>
                <a:spcPts val="0"/>
              </a:spcBef>
              <a:spcAft>
                <a:spcPts val="600"/>
              </a:spcAft>
              <a:buNone/>
            </a:pPr>
            <a:r>
              <a:rPr lang="en-US" sz="2500" b="1" i="1" dirty="0"/>
              <a:t>Break! </a:t>
            </a:r>
            <a:r>
              <a:rPr lang="en-US" sz="2500" b="1" i="1" dirty="0">
                <a:highlight>
                  <a:schemeClr val="accent4"/>
                </a:highlight>
              </a:rPr>
              <a:t>at X:00</a:t>
            </a:r>
            <a:endParaRPr sz="2500" dirty="0">
              <a:highlight>
                <a:schemeClr val="accent4"/>
              </a:highlight>
            </a:endParaRPr>
          </a:p>
          <a:p>
            <a:pPr marL="457200" lvl="0" indent="-387350" algn="l" rtl="0">
              <a:lnSpc>
                <a:spcPct val="90000"/>
              </a:lnSpc>
              <a:spcBef>
                <a:spcPts val="0"/>
              </a:spcBef>
              <a:spcAft>
                <a:spcPts val="600"/>
              </a:spcAft>
              <a:buSzPts val="2500"/>
              <a:buAutoNum type="arabicPeriod"/>
            </a:pPr>
            <a:r>
              <a:rPr lang="en-US" sz="2500" dirty="0"/>
              <a:t>Barriers to Care</a:t>
            </a:r>
            <a:endParaRPr sz="2500" dirty="0"/>
          </a:p>
          <a:p>
            <a:pPr marL="457200" lvl="0" indent="-387350" algn="l" rtl="0">
              <a:lnSpc>
                <a:spcPct val="90000"/>
              </a:lnSpc>
              <a:spcBef>
                <a:spcPts val="0"/>
              </a:spcBef>
              <a:spcAft>
                <a:spcPts val="600"/>
              </a:spcAft>
              <a:buSzPts val="2500"/>
              <a:buAutoNum type="arabicPeriod"/>
            </a:pPr>
            <a:r>
              <a:rPr lang="en-US" sz="2500" dirty="0"/>
              <a:t>Close</a:t>
            </a:r>
            <a:endParaRPr sz="2500" dirty="0"/>
          </a:p>
        </p:txBody>
      </p:sp>
      <p:sp>
        <p:nvSpPr>
          <p:cNvPr id="120" name="Google Shape;120;g1570afb1e35_0_1"/>
          <p:cNvSpPr txBox="1">
            <a:spLocks noGrp="1"/>
          </p:cNvSpPr>
          <p:nvPr>
            <p:ph type="title"/>
          </p:nvPr>
        </p:nvSpPr>
        <p:spPr>
          <a:xfrm>
            <a:off x="1780928" y="1438282"/>
            <a:ext cx="9996600" cy="6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Agenda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570afb1e35_0_153"/>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55" name="Google Shape;255;g1570afb1e35_0_153"/>
          <p:cNvSpPr txBox="1">
            <a:spLocks noGrp="1"/>
          </p:cNvSpPr>
          <p:nvPr>
            <p:ph type="body" idx="1"/>
          </p:nvPr>
        </p:nvSpPr>
        <p:spPr>
          <a:xfrm>
            <a:off x="1780928" y="1967345"/>
            <a:ext cx="4662600" cy="4071300"/>
          </a:xfrm>
          <a:prstGeom prst="rect">
            <a:avLst/>
          </a:prstGeom>
          <a:solidFill>
            <a:srgbClr val="FAD38C"/>
          </a:solidFill>
          <a:ln>
            <a:noFill/>
          </a:ln>
        </p:spPr>
        <p:txBody>
          <a:bodyPr spcFirstLastPara="1" wrap="square" lIns="365760" tIns="274320" rIns="365760" bIns="45700" anchor="t" anchorCtr="0">
            <a:normAutofit/>
          </a:bodyPr>
          <a:lstStyle/>
          <a:p>
            <a:pPr marL="228600" lvl="0" indent="-50800" algn="l" rtl="0">
              <a:lnSpc>
                <a:spcPct val="90000"/>
              </a:lnSpc>
              <a:spcBef>
                <a:spcPts val="0"/>
              </a:spcBef>
              <a:spcAft>
                <a:spcPts val="600"/>
              </a:spcAft>
              <a:buClr>
                <a:srgbClr val="16254E"/>
              </a:buClr>
              <a:buSzPts val="2800"/>
              <a:buNone/>
            </a:pPr>
            <a:r>
              <a:rPr lang="en-US" b="1" dirty="0"/>
              <a:t>Institutional</a:t>
            </a:r>
            <a:endParaRPr sz="3400" dirty="0"/>
          </a:p>
          <a:p>
            <a:pPr marL="295275" lvl="0" indent="-219075" algn="l" rtl="0">
              <a:lnSpc>
                <a:spcPct val="100000"/>
              </a:lnSpc>
              <a:spcBef>
                <a:spcPts val="0"/>
              </a:spcBef>
              <a:spcAft>
                <a:spcPts val="0"/>
              </a:spcAft>
              <a:buSzPts val="2400"/>
              <a:buChar char="•"/>
            </a:pPr>
            <a:r>
              <a:rPr lang="en-US" sz="2000" dirty="0"/>
              <a:t>Financial barriers - Cost, Insurance</a:t>
            </a:r>
            <a:endParaRPr sz="2000" dirty="0"/>
          </a:p>
          <a:p>
            <a:pPr marL="295275" lvl="0" indent="-219075" algn="l" rtl="0">
              <a:lnSpc>
                <a:spcPct val="100000"/>
              </a:lnSpc>
              <a:spcBef>
                <a:spcPts val="1000"/>
              </a:spcBef>
              <a:spcAft>
                <a:spcPts val="0"/>
              </a:spcAft>
              <a:buSzPts val="2400"/>
              <a:buChar char="•"/>
            </a:pPr>
            <a:r>
              <a:rPr lang="en-US" sz="2000" dirty="0"/>
              <a:t>Location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Accessibility</a:t>
            </a:r>
            <a:r>
              <a:rPr lang="en-US" sz="2000" dirty="0"/>
              <a:t> of services (public transit, ID requirements, hours of operation)</a:t>
            </a:r>
            <a:endParaRPr sz="2000" dirty="0"/>
          </a:p>
          <a:p>
            <a:pPr marL="295275" lvl="0" indent="-219075" algn="l" rtl="0">
              <a:lnSpc>
                <a:spcPct val="100000"/>
              </a:lnSpc>
              <a:spcBef>
                <a:spcPts val="1000"/>
              </a:spcBef>
              <a:spcAft>
                <a:spcPts val="1000"/>
              </a:spcAft>
              <a:buSzPts val="2400"/>
              <a:buChar char="•"/>
            </a:pPr>
            <a:r>
              <a:rPr lang="en-US" sz="2000" dirty="0"/>
              <a:t>Requirements for other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system involvement</a:t>
            </a:r>
            <a:r>
              <a:rPr lang="en-US" sz="2000" dirty="0"/>
              <a:t>, mandatory reporting</a:t>
            </a:r>
            <a:endParaRPr sz="2000" dirty="0"/>
          </a:p>
        </p:txBody>
      </p:sp>
      <p:sp>
        <p:nvSpPr>
          <p:cNvPr id="256" name="Google Shape;256;g1570afb1e35_0_153"/>
          <p:cNvSpPr txBox="1">
            <a:spLocks noGrp="1"/>
          </p:cNvSpPr>
          <p:nvPr>
            <p:ph type="body" idx="2"/>
          </p:nvPr>
        </p:nvSpPr>
        <p:spPr>
          <a:xfrm>
            <a:off x="6775715" y="1967345"/>
            <a:ext cx="4662600" cy="4071300"/>
          </a:xfrm>
          <a:prstGeom prst="rect">
            <a:avLst/>
          </a:prstGeom>
          <a:solidFill>
            <a:srgbClr val="FAD38C"/>
          </a:solidFill>
          <a:ln>
            <a:noFill/>
          </a:ln>
        </p:spPr>
        <p:txBody>
          <a:bodyPr spcFirstLastPara="1" wrap="square" lIns="365760" tIns="274320" rIns="365760" bIns="45700" anchor="t" anchorCtr="0">
            <a:normAutofit/>
          </a:bodyPr>
          <a:lstStyle/>
          <a:p>
            <a:pPr marL="228600" lvl="0" indent="-50800" algn="l" rtl="0">
              <a:lnSpc>
                <a:spcPct val="90000"/>
              </a:lnSpc>
              <a:spcBef>
                <a:spcPts val="0"/>
              </a:spcBef>
              <a:spcAft>
                <a:spcPts val="600"/>
              </a:spcAft>
              <a:buClr>
                <a:srgbClr val="16254E"/>
              </a:buClr>
              <a:buSzPts val="2800"/>
              <a:buNone/>
            </a:pPr>
            <a:r>
              <a:rPr lang="en-US" b="1" dirty="0"/>
              <a:t>Interpersonal</a:t>
            </a:r>
            <a:endParaRPr sz="3400" dirty="0"/>
          </a:p>
          <a:p>
            <a:pPr marL="342900" lvl="0" indent="-266700" algn="l" rtl="0">
              <a:lnSpc>
                <a:spcPct val="100000"/>
              </a:lnSpc>
              <a:spcBef>
                <a:spcPts val="0"/>
              </a:spcBef>
              <a:spcAft>
                <a:spcPts val="0"/>
              </a:spcAft>
              <a:buSzPts val="2400"/>
              <a:buChar char="•"/>
            </a:pPr>
            <a:r>
              <a:rPr lang="en-US" sz="2000" dirty="0"/>
              <a:t>Stigma, discrimination &amp; isolation</a:t>
            </a:r>
            <a:endParaRPr sz="2000" dirty="0"/>
          </a:p>
          <a:p>
            <a:pPr marL="342900" lvl="0" indent="-266700" algn="l" rtl="0">
              <a:lnSpc>
                <a:spcPct val="100000"/>
              </a:lnSpc>
              <a:spcBef>
                <a:spcPts val="1000"/>
              </a:spcBef>
              <a:spcAft>
                <a:spcPts val="0"/>
              </a:spcAft>
              <a:buSzPts val="2400"/>
              <a:buChar char="•"/>
            </a:pPr>
            <a:r>
              <a:rPr lang="en-US" sz="2000" dirty="0"/>
              <a:t>Fear of outing to others</a:t>
            </a:r>
            <a:endParaRPr sz="2000" dirty="0"/>
          </a:p>
          <a:p>
            <a:pPr marL="342900" lvl="0" indent="-266700" algn="l" rtl="0">
              <a:lnSpc>
                <a:spcPct val="100000"/>
              </a:lnSpc>
              <a:spcBef>
                <a:spcPts val="1000"/>
              </a:spcBef>
              <a:spcAft>
                <a:spcPts val="1000"/>
              </a:spcAft>
              <a:buSzPts val="2400"/>
              <a:buChar char="•"/>
            </a:pPr>
            <a:r>
              <a:rPr lang="en-US" sz="2000" dirty="0"/>
              <a:t>Fear of law enforcement, child welfare systems</a:t>
            </a:r>
            <a:endParaRPr sz="2000" dirty="0"/>
          </a:p>
        </p:txBody>
      </p:sp>
      <p:sp>
        <p:nvSpPr>
          <p:cNvPr id="257" name="Google Shape;257;g1570afb1e35_0_153"/>
          <p:cNvSpPr txBox="1">
            <a:spLocks noGrp="1"/>
          </p:cNvSpPr>
          <p:nvPr>
            <p:ph type="title"/>
          </p:nvPr>
        </p:nvSpPr>
        <p:spPr>
          <a:xfrm>
            <a:off x="1780928" y="966886"/>
            <a:ext cx="9996600" cy="643200"/>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rgbClr val="16254E"/>
              </a:buClr>
              <a:buSzPct val="100000"/>
              <a:buFont typeface="Calibri"/>
              <a:buNone/>
            </a:pPr>
            <a:r>
              <a:rPr lang="en-US" dirty="0"/>
              <a:t>Sex Workers Identify B</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arriers</a:t>
            </a:r>
            <a:r>
              <a:rPr lang="en-US" dirty="0"/>
              <a:t> to Care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570afb1e35_0_165"/>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63" name="Google Shape;263;g1570afb1e35_0_165"/>
          <p:cNvSpPr txBox="1">
            <a:spLocks noGrp="1"/>
          </p:cNvSpPr>
          <p:nvPr>
            <p:ph type="ctrTitle"/>
          </p:nvPr>
        </p:nvSpPr>
        <p:spPr>
          <a:xfrm>
            <a:off x="1401789" y="2390650"/>
            <a:ext cx="7362201" cy="207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500"/>
              <a:buFont typeface="Calibri"/>
              <a:buNone/>
            </a:pPr>
            <a:r>
              <a:rPr lang="en-US" dirty="0"/>
              <a:t>How do we dismantle these barriers?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9" name="Group 8">
            <a:extLst>
              <a:ext uri="{FF2B5EF4-FFF2-40B4-BE49-F238E27FC236}">
                <a16:creationId xmlns:a16="http://schemas.microsoft.com/office/drawing/2014/main" id="{86993DFC-9E15-37FF-17EF-12854DC1280F}"/>
              </a:ext>
            </a:extLst>
          </p:cNvPr>
          <p:cNvGrpSpPr/>
          <p:nvPr/>
        </p:nvGrpSpPr>
        <p:grpSpPr>
          <a:xfrm>
            <a:off x="6086677" y="1327471"/>
            <a:ext cx="4324395" cy="4408140"/>
            <a:chOff x="6086677" y="1177159"/>
            <a:chExt cx="4324395" cy="4408140"/>
          </a:xfrm>
        </p:grpSpPr>
        <p:sp>
          <p:nvSpPr>
            <p:cNvPr id="5" name="Oval 4">
              <a:extLst>
                <a:ext uri="{FF2B5EF4-FFF2-40B4-BE49-F238E27FC236}">
                  <a16:creationId xmlns:a16="http://schemas.microsoft.com/office/drawing/2014/main" id="{C5F0CE74-EA41-930E-825E-6BAFBF193F68}"/>
                </a:ext>
              </a:extLst>
            </p:cNvPr>
            <p:cNvSpPr/>
            <p:nvPr/>
          </p:nvSpPr>
          <p:spPr>
            <a:xfrm>
              <a:off x="6086677" y="1260904"/>
              <a:ext cx="4324395" cy="4324395"/>
            </a:xfrm>
            <a:prstGeom prst="ellipse">
              <a:avLst/>
            </a:prstGeom>
            <a:noFill/>
            <a:ln w="50800">
              <a:solidFill>
                <a:srgbClr val="162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AFBDD3-92C7-1298-5020-2717D614EEA7}"/>
                </a:ext>
              </a:extLst>
            </p:cNvPr>
            <p:cNvSpPr/>
            <p:nvPr/>
          </p:nvSpPr>
          <p:spPr>
            <a:xfrm>
              <a:off x="6624303" y="1177159"/>
              <a:ext cx="1091730" cy="84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g17b0026c152_0_7"/>
            <p:cNvSpPr/>
            <p:nvPr/>
          </p:nvSpPr>
          <p:spPr>
            <a:xfrm rot="10800000">
              <a:off x="6365701" y="1763355"/>
              <a:ext cx="517203" cy="517203"/>
            </a:xfrm>
            <a:prstGeom prst="rtTriangle">
              <a:avLst/>
            </a:prstGeom>
            <a:solidFill>
              <a:srgbClr val="16254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g17b0026c152_0_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270" name="Google Shape;270;g17b0026c152_0_7"/>
          <p:cNvSpPr txBox="1">
            <a:spLocks noGrp="1"/>
          </p:cNvSpPr>
          <p:nvPr>
            <p:ph type="title"/>
          </p:nvPr>
        </p:nvSpPr>
        <p:spPr>
          <a:xfrm>
            <a:off x="1780928" y="1177159"/>
            <a:ext cx="3030355" cy="12419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dirty="0"/>
              <a:t>Dismantling Barriers</a:t>
            </a:r>
            <a:endParaRPr dirty="0"/>
          </a:p>
        </p:txBody>
      </p:sp>
      <p:grpSp>
        <p:nvGrpSpPr>
          <p:cNvPr id="10" name="Group 9">
            <a:extLst>
              <a:ext uri="{FF2B5EF4-FFF2-40B4-BE49-F238E27FC236}">
                <a16:creationId xmlns:a16="http://schemas.microsoft.com/office/drawing/2014/main" id="{D39CAF5B-C3B4-43C4-8CC0-CC95B5DD894B}"/>
              </a:ext>
            </a:extLst>
          </p:cNvPr>
          <p:cNvGrpSpPr/>
          <p:nvPr/>
        </p:nvGrpSpPr>
        <p:grpSpPr>
          <a:xfrm>
            <a:off x="5416236" y="310135"/>
            <a:ext cx="5932797" cy="5606693"/>
            <a:chOff x="5416236" y="159823"/>
            <a:chExt cx="5932797" cy="5606693"/>
          </a:xfrm>
        </p:grpSpPr>
        <p:sp>
          <p:nvSpPr>
            <p:cNvPr id="2" name="Oval 1">
              <a:extLst>
                <a:ext uri="{FF2B5EF4-FFF2-40B4-BE49-F238E27FC236}">
                  <a16:creationId xmlns:a16="http://schemas.microsoft.com/office/drawing/2014/main" id="{7183EDA8-7F30-0802-43A3-EAD439B3E254}"/>
                </a:ext>
              </a:extLst>
            </p:cNvPr>
            <p:cNvSpPr/>
            <p:nvPr/>
          </p:nvSpPr>
          <p:spPr>
            <a:xfrm>
              <a:off x="7161928" y="159823"/>
              <a:ext cx="2298415" cy="2298415"/>
            </a:xfrm>
            <a:prstGeom prst="ellipse">
              <a:avLst/>
            </a:prstGeom>
            <a:solidFill>
              <a:srgbClr val="FAD3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b="1" i="0" u="none" strike="noStrike" cap="none" dirty="0">
                  <a:solidFill>
                    <a:srgbClr val="16254E"/>
                  </a:solidFill>
                  <a:latin typeface="Calibri" panose="020F0502020204030204" pitchFamily="34" charset="0"/>
                  <a:ea typeface="Roboto"/>
                  <a:cs typeface="Calibri" panose="020F0502020204030204" pitchFamily="34" charset="0"/>
                  <a:sym typeface="Roboto"/>
                </a:rPr>
                <a:t>Interpersonal Stigma</a:t>
              </a:r>
              <a:endParaRPr lang="en-US" sz="1700" b="1" i="0" u="none" strike="noStrike" cap="none" dirty="0">
                <a:solidFill>
                  <a:srgbClr val="16254E"/>
                </a:solidFill>
                <a:latin typeface="Calibri" panose="020F0502020204030204" pitchFamily="34" charset="0"/>
                <a:ea typeface="Arial"/>
                <a:cs typeface="Calibri" panose="020F0502020204030204" pitchFamily="34" charset="0"/>
                <a:sym typeface="Arial"/>
              </a:endParaRPr>
            </a:p>
            <a:p>
              <a:pPr algn="ctr"/>
              <a:r>
                <a:rPr lang="en-US" sz="1700" b="0" i="0" u="none" strike="noStrike" cap="none" dirty="0">
                  <a:solidFill>
                    <a:srgbClr val="16254E"/>
                  </a:solidFill>
                  <a:latin typeface="Calibri" panose="020F0502020204030204" pitchFamily="34" charset="0"/>
                  <a:ea typeface="Roboto"/>
                  <a:cs typeface="Calibri" panose="020F0502020204030204" pitchFamily="34" charset="0"/>
                  <a:sym typeface="Roboto"/>
                </a:rPr>
                <a:t>Reflecting on our interactions with sex workers</a:t>
              </a:r>
              <a:endParaRPr lang="en-US" sz="1700" b="0" i="0" u="none" strike="noStrike" cap="none" dirty="0">
                <a:solidFill>
                  <a:srgbClr val="16254E"/>
                </a:solidFill>
                <a:latin typeface="Calibri" panose="020F0502020204030204" pitchFamily="34" charset="0"/>
                <a:ea typeface="Arial"/>
                <a:cs typeface="Calibri" panose="020F0502020204030204" pitchFamily="34" charset="0"/>
                <a:sym typeface="Arial"/>
              </a:endParaRPr>
            </a:p>
          </p:txBody>
        </p:sp>
        <p:sp>
          <p:nvSpPr>
            <p:cNvPr id="3" name="Oval 2">
              <a:extLst>
                <a:ext uri="{FF2B5EF4-FFF2-40B4-BE49-F238E27FC236}">
                  <a16:creationId xmlns:a16="http://schemas.microsoft.com/office/drawing/2014/main" id="{20993406-37EC-8C2B-01DD-10828B654809}"/>
                </a:ext>
              </a:extLst>
            </p:cNvPr>
            <p:cNvSpPr/>
            <p:nvPr/>
          </p:nvSpPr>
          <p:spPr>
            <a:xfrm>
              <a:off x="9050618" y="3468101"/>
              <a:ext cx="2298415" cy="2298415"/>
            </a:xfrm>
            <a:prstGeom prst="ellipse">
              <a:avLst/>
            </a:prstGeom>
            <a:solidFill>
              <a:srgbClr val="DE8F6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b="1" i="0" u="none" strike="noStrike" cap="none" dirty="0">
                  <a:solidFill>
                    <a:srgbClr val="16254E"/>
                  </a:solidFill>
                  <a:latin typeface="Calibri" panose="020F0502020204030204" pitchFamily="34" charset="0"/>
                  <a:ea typeface="Roboto"/>
                  <a:cs typeface="Calibri" panose="020F0502020204030204" pitchFamily="34" charset="0"/>
                  <a:sym typeface="Roboto"/>
                </a:rPr>
                <a:t>Institutional Barriers</a:t>
              </a:r>
            </a:p>
            <a:p>
              <a:pPr algn="ctr"/>
              <a:r>
                <a:rPr lang="en-US" sz="1700" b="0" i="0" u="none" strike="noStrike" cap="none" dirty="0">
                  <a:solidFill>
                    <a:srgbClr val="16254E"/>
                  </a:solidFill>
                  <a:latin typeface="Calibri" panose="020F0502020204030204" pitchFamily="34" charset="0"/>
                  <a:ea typeface="Roboto"/>
                  <a:cs typeface="Calibri" panose="020F0502020204030204" pitchFamily="34" charset="0"/>
                  <a:sym typeface="Roboto"/>
                </a:rPr>
                <a:t>Changing our organizations to better serve sex workers</a:t>
              </a:r>
            </a:p>
          </p:txBody>
        </p:sp>
        <p:sp>
          <p:nvSpPr>
            <p:cNvPr id="4" name="Oval 3">
              <a:extLst>
                <a:ext uri="{FF2B5EF4-FFF2-40B4-BE49-F238E27FC236}">
                  <a16:creationId xmlns:a16="http://schemas.microsoft.com/office/drawing/2014/main" id="{C307410D-BE75-CD7B-E297-6342599AC6A2}"/>
                </a:ext>
              </a:extLst>
            </p:cNvPr>
            <p:cNvSpPr/>
            <p:nvPr/>
          </p:nvSpPr>
          <p:spPr>
            <a:xfrm>
              <a:off x="5416236" y="3468101"/>
              <a:ext cx="2298415" cy="2298415"/>
            </a:xfrm>
            <a:prstGeom prst="ellipse">
              <a:avLst/>
            </a:prstGeom>
            <a:solidFill>
              <a:srgbClr val="AFC1A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b="1" i="0" u="none" strike="noStrike" cap="none" dirty="0">
                  <a:solidFill>
                    <a:srgbClr val="16254E"/>
                  </a:solidFill>
                  <a:latin typeface="Calibri" panose="020F0502020204030204" pitchFamily="34" charset="0"/>
                  <a:ea typeface="Roboto"/>
                  <a:cs typeface="Calibri" panose="020F0502020204030204" pitchFamily="34" charset="0"/>
                  <a:sym typeface="Roboto"/>
                </a:rPr>
                <a:t>Partners in Community</a:t>
              </a:r>
            </a:p>
            <a:p>
              <a:pPr algn="ctr"/>
              <a:r>
                <a:rPr lang="en-US" sz="1700" b="0" i="0" u="none" strike="noStrike" cap="none" dirty="0">
                  <a:solidFill>
                    <a:srgbClr val="16254E"/>
                  </a:solidFill>
                  <a:latin typeface="Calibri" panose="020F0502020204030204" pitchFamily="34" charset="0"/>
                  <a:ea typeface="Roboto"/>
                  <a:cs typeface="Calibri" panose="020F0502020204030204" pitchFamily="34" charset="0"/>
                  <a:sym typeface="Roboto"/>
                </a:rPr>
                <a:t>Connecting with sex worker-led and serving organizations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Rectangle 1">
            <a:extLst>
              <a:ext uri="{FF2B5EF4-FFF2-40B4-BE49-F238E27FC236}">
                <a16:creationId xmlns:a16="http://schemas.microsoft.com/office/drawing/2014/main" id="{040F6B8B-B804-D6B1-2314-5D84CE305082}"/>
              </a:ext>
            </a:extLst>
          </p:cNvPr>
          <p:cNvSpPr/>
          <p:nvPr/>
        </p:nvSpPr>
        <p:spPr>
          <a:xfrm>
            <a:off x="0" y="0"/>
            <a:ext cx="12192000" cy="1402915"/>
          </a:xfrm>
          <a:prstGeom prst="rect">
            <a:avLst/>
          </a:prstGeom>
          <a:solidFill>
            <a:srgbClr val="FAD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Google Shape;287;g1570afb1e35_0_171"/>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288" name="Google Shape;288;g1570afb1e35_0_171"/>
          <p:cNvSpPr txBox="1">
            <a:spLocks noGrp="1"/>
          </p:cNvSpPr>
          <p:nvPr>
            <p:ph type="body" idx="1"/>
          </p:nvPr>
        </p:nvSpPr>
        <p:spPr>
          <a:xfrm>
            <a:off x="1090842" y="1774287"/>
            <a:ext cx="10305000" cy="2897108"/>
          </a:xfrm>
          <a:prstGeom prst="rect">
            <a:avLst/>
          </a:prstGeom>
          <a:noFill/>
          <a:ln>
            <a:noFill/>
          </a:ln>
        </p:spPr>
        <p:txBody>
          <a:bodyPr spcFirstLastPara="1" wrap="square" lIns="91425" tIns="45700" rIns="91425" bIns="45700" anchor="t" anchorCtr="0">
            <a:normAutofit/>
          </a:bodyPr>
          <a:lstStyle/>
          <a:p>
            <a:pPr marL="342900" lvl="0" indent="-292100" algn="l" rtl="0">
              <a:lnSpc>
                <a:spcPct val="100000"/>
              </a:lnSpc>
              <a:spcBef>
                <a:spcPts val="0"/>
              </a:spcBef>
              <a:spcAft>
                <a:spcPts val="0"/>
              </a:spcAft>
              <a:buSzPct val="100000"/>
              <a:buFont typeface="Arial" panose="020B0604020202020204" pitchFamily="34" charset="0"/>
              <a:buChar char="•"/>
            </a:pPr>
            <a:r>
              <a:rPr lang="en-US" sz="2400" dirty="0"/>
              <a:t>Engage with sex worker community and serving organizations directly</a:t>
            </a:r>
            <a:endParaRPr sz="2400" dirty="0"/>
          </a:p>
          <a:p>
            <a:pPr marL="342900" lvl="0" indent="-292100" algn="l" rtl="0">
              <a:lnSpc>
                <a:spcPct val="100000"/>
              </a:lnSpc>
              <a:spcBef>
                <a:spcPts val="1000"/>
              </a:spcBef>
              <a:spcAft>
                <a:spcPts val="0"/>
              </a:spcAft>
              <a:buSzPct val="100000"/>
              <a:buFont typeface="Arial" panose="020B0604020202020204" pitchFamily="34" charset="0"/>
              <a:buChar char="•"/>
            </a:pPr>
            <a:r>
              <a:rPr lang="en-US" sz="2400" dirty="0"/>
              <a:t>Seek out sex worker-made media and listen to a diversity of stories and experiences</a:t>
            </a:r>
            <a:endParaRPr sz="2400" dirty="0"/>
          </a:p>
          <a:p>
            <a:pPr marL="342900" lvl="0" indent="-292100" algn="l" rtl="0">
              <a:lnSpc>
                <a:spcPct val="100000"/>
              </a:lnSpc>
              <a:spcBef>
                <a:spcPts val="1000"/>
              </a:spcBef>
              <a:spcAft>
                <a:spcPts val="0"/>
              </a:spcAft>
              <a:buSzPct val="100000"/>
              <a:buFont typeface="Arial" panose="020B0604020202020204" pitchFamily="34" charset="0"/>
              <a:buChar char="•"/>
            </a:pPr>
            <a:r>
              <a:rPr lang="en-US" sz="2400" dirty="0"/>
              <a:t>Think about rights, not rescue</a:t>
            </a:r>
            <a:endParaRPr sz="2400" dirty="0"/>
          </a:p>
          <a:p>
            <a:pPr marL="342900" lvl="0" indent="-292100" algn="l" rtl="0">
              <a:lnSpc>
                <a:spcPct val="100000"/>
              </a:lnSpc>
              <a:spcBef>
                <a:spcPts val="1000"/>
              </a:spcBef>
              <a:spcAft>
                <a:spcPts val="0"/>
              </a:spcAft>
              <a:buSzPct val="100000"/>
              <a:buFont typeface="Arial" panose="020B0604020202020204" pitchFamily="34" charset="0"/>
              <a:buChar char="•"/>
            </a:pPr>
            <a:r>
              <a:rPr lang="en-US" sz="2400" dirty="0"/>
              <a:t>Nothing about us without us</a:t>
            </a:r>
            <a:br>
              <a:rPr lang="en-US" sz="2400" dirty="0"/>
            </a:br>
            <a:r>
              <a:rPr lang="en-US" sz="1800" i="1" dirty="0"/>
              <a:t>“Nothing about us without us” is a phrase borrowed from the disability justice movement</a:t>
            </a:r>
            <a:endParaRPr sz="1800" i="1" dirty="0"/>
          </a:p>
        </p:txBody>
      </p:sp>
      <p:sp>
        <p:nvSpPr>
          <p:cNvPr id="289" name="Google Shape;289;g1570afb1e35_0_171"/>
          <p:cNvSpPr txBox="1">
            <a:spLocks noGrp="1"/>
          </p:cNvSpPr>
          <p:nvPr>
            <p:ph type="title"/>
          </p:nvPr>
        </p:nvSpPr>
        <p:spPr>
          <a:xfrm>
            <a:off x="1097706" y="623801"/>
            <a:ext cx="9996600" cy="6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dirty="0">
                <a:solidFill>
                  <a:srgbClr val="16254E"/>
                </a:solidFill>
              </a:rPr>
              <a:t>Interpersonal Barriers</a:t>
            </a:r>
            <a:endParaRPr dirty="0">
              <a:solidFill>
                <a:srgbClr val="16254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10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10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1000"/>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fade">
                                      <p:cBhvr>
                                        <p:cTn id="22" dur="1000"/>
                                        <p:tgtEl>
                                          <p:spTgt spid="2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 name="Rectangle 1">
            <a:extLst>
              <a:ext uri="{FF2B5EF4-FFF2-40B4-BE49-F238E27FC236}">
                <a16:creationId xmlns:a16="http://schemas.microsoft.com/office/drawing/2014/main" id="{42447D4A-CFA8-7E1C-1089-C71060B968DD}"/>
              </a:ext>
            </a:extLst>
          </p:cNvPr>
          <p:cNvSpPr/>
          <p:nvPr/>
        </p:nvSpPr>
        <p:spPr>
          <a:xfrm>
            <a:off x="0" y="0"/>
            <a:ext cx="12192000" cy="1402915"/>
          </a:xfrm>
          <a:prstGeom prst="rect">
            <a:avLst/>
          </a:prstGeom>
          <a:solidFill>
            <a:srgbClr val="DE8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Google Shape;294;g17b0026c152_0_0"/>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95" name="Google Shape;295;g17b0026c152_0_0"/>
          <p:cNvSpPr txBox="1">
            <a:spLocks noGrp="1"/>
          </p:cNvSpPr>
          <p:nvPr>
            <p:ph type="body" idx="1"/>
          </p:nvPr>
        </p:nvSpPr>
        <p:spPr>
          <a:xfrm>
            <a:off x="1097750" y="1770568"/>
            <a:ext cx="10305000" cy="4202100"/>
          </a:xfrm>
          <a:prstGeom prst="rect">
            <a:avLst/>
          </a:prstGeom>
          <a:noFill/>
          <a:ln>
            <a:noFill/>
          </a:ln>
        </p:spPr>
        <p:txBody>
          <a:bodyPr spcFirstLastPara="1" wrap="square" lIns="91425" tIns="45700" rIns="91425" bIns="45700" anchor="t" anchorCtr="0">
            <a:normAutofit/>
          </a:bodyPr>
          <a:lstStyle/>
          <a:p>
            <a:pPr marL="342900" lvl="0" indent="-254000" algn="l" rtl="0">
              <a:lnSpc>
                <a:spcPct val="90000"/>
              </a:lnSpc>
              <a:spcBef>
                <a:spcPts val="1000"/>
              </a:spcBef>
              <a:spcAft>
                <a:spcPts val="0"/>
              </a:spcAft>
              <a:buSzPts val="2200"/>
              <a:buFont typeface="Arial" panose="020B0604020202020204" pitchFamily="34" charset="0"/>
              <a:buChar char="•"/>
            </a:pPr>
            <a:r>
              <a:rPr lang="en-US" sz="2000" dirty="0"/>
              <a:t>To what extent are sex workers’ health needs and experiences represented in your health department’s infectious disease and/or harm reduction activities? Is their inclusion implicit or explicit?</a:t>
            </a:r>
            <a:endParaRPr sz="2000" dirty="0"/>
          </a:p>
          <a:p>
            <a:pPr marL="342900" lvl="0" indent="-254000" algn="l" rtl="0">
              <a:lnSpc>
                <a:spcPct val="90000"/>
              </a:lnSpc>
              <a:spcBef>
                <a:spcPts val="1000"/>
              </a:spcBef>
              <a:spcAft>
                <a:spcPts val="0"/>
              </a:spcAft>
              <a:buSzPts val="2200"/>
              <a:buFont typeface="Arial" panose="020B0604020202020204" pitchFamily="34" charset="0"/>
              <a:buChar char="•"/>
            </a:pPr>
            <a:r>
              <a:rPr lang="en-US" sz="2000" dirty="0"/>
              <a:t>Do HD staff and stakeholders feel comfortable sharing past and/or current experiences with sex work to help inform activities? If no, what is needed to create that kind of safety?</a:t>
            </a:r>
            <a:endParaRPr sz="2000" dirty="0"/>
          </a:p>
          <a:p>
            <a:pPr marL="342900" lvl="0" indent="-254000" algn="l" rtl="0">
              <a:lnSpc>
                <a:spcPct val="90000"/>
              </a:lnSpc>
              <a:spcBef>
                <a:spcPts val="1000"/>
              </a:spcBef>
              <a:spcAft>
                <a:spcPts val="0"/>
              </a:spcAft>
              <a:buSzPts val="2200"/>
              <a:buFont typeface="Arial" panose="020B0604020202020204" pitchFamily="34" charset="0"/>
              <a:buChar char="•"/>
            </a:pPr>
            <a:r>
              <a:rPr lang="en-US" sz="2000" dirty="0"/>
              <a:t>Does the health department collect or track any data that represent or pertain specifically to people trading sex? If so, how is the data used? If not, what kind of information would be helpful and actionable?</a:t>
            </a:r>
            <a:endParaRPr sz="2000" dirty="0"/>
          </a:p>
          <a:p>
            <a:pPr marL="342900" lvl="0" indent="-254000" algn="l" rtl="0">
              <a:lnSpc>
                <a:spcPct val="90000"/>
              </a:lnSpc>
              <a:spcBef>
                <a:spcPts val="1000"/>
              </a:spcBef>
              <a:spcAft>
                <a:spcPts val="0"/>
              </a:spcAft>
              <a:buSzPts val="2200"/>
              <a:buFont typeface="Arial" panose="020B0604020202020204" pitchFamily="34" charset="0"/>
              <a:buChar char="•"/>
            </a:pPr>
            <a:r>
              <a:rPr lang="en-US" sz="2000" dirty="0"/>
              <a:t>Which partners or organizations do you talk to if you have questions about sex worker health and experiences in your jurisdiction(s)?</a:t>
            </a:r>
            <a:endParaRPr sz="2000" dirty="0"/>
          </a:p>
        </p:txBody>
      </p:sp>
      <p:sp>
        <p:nvSpPr>
          <p:cNvPr id="296" name="Google Shape;296;g17b0026c152_0_0"/>
          <p:cNvSpPr txBox="1">
            <a:spLocks noGrp="1"/>
          </p:cNvSpPr>
          <p:nvPr>
            <p:ph type="title"/>
          </p:nvPr>
        </p:nvSpPr>
        <p:spPr>
          <a:xfrm>
            <a:off x="948350" y="563732"/>
            <a:ext cx="10454400" cy="643200"/>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rgbClr val="262626"/>
              </a:buClr>
              <a:buSzPct val="100000"/>
              <a:buFont typeface="Calibri"/>
              <a:buNone/>
            </a:pPr>
            <a:r>
              <a:rPr lang="en-US" dirty="0">
                <a:solidFill>
                  <a:srgbClr val="16254E"/>
                </a:solidFill>
              </a:rPr>
              <a:t>Sex Workers in Health Department Programming</a:t>
            </a:r>
            <a:endParaRPr dirty="0">
              <a:solidFill>
                <a:srgbClr val="16254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1000"/>
                                        <p:tgtEl>
                                          <p:spTgt spid="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xEl>
                                              <p:pRg st="1" end="1"/>
                                            </p:txEl>
                                          </p:spTgt>
                                        </p:tgtEl>
                                        <p:attrNameLst>
                                          <p:attrName>style.visibility</p:attrName>
                                        </p:attrNameLst>
                                      </p:cBhvr>
                                      <p:to>
                                        <p:strVal val="visible"/>
                                      </p:to>
                                    </p:set>
                                    <p:animEffect transition="in" filter="fade">
                                      <p:cBhvr>
                                        <p:cTn id="12" dur="1000"/>
                                        <p:tgtEl>
                                          <p:spTgt spid="2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xEl>
                                              <p:pRg st="2" end="2"/>
                                            </p:txEl>
                                          </p:spTgt>
                                        </p:tgtEl>
                                        <p:attrNameLst>
                                          <p:attrName>style.visibility</p:attrName>
                                        </p:attrNameLst>
                                      </p:cBhvr>
                                      <p:to>
                                        <p:strVal val="visible"/>
                                      </p:to>
                                    </p:set>
                                    <p:animEffect transition="in" filter="fade">
                                      <p:cBhvr>
                                        <p:cTn id="17" dur="1000"/>
                                        <p:tgtEl>
                                          <p:spTgt spid="2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5">
                                            <p:txEl>
                                              <p:pRg st="3" end="3"/>
                                            </p:txEl>
                                          </p:spTgt>
                                        </p:tgtEl>
                                        <p:attrNameLst>
                                          <p:attrName>style.visibility</p:attrName>
                                        </p:attrNameLst>
                                      </p:cBhvr>
                                      <p:to>
                                        <p:strVal val="visible"/>
                                      </p:to>
                                    </p:set>
                                    <p:animEffect transition="in" filter="fade">
                                      <p:cBhvr>
                                        <p:cTn id="22" dur="1000"/>
                                        <p:tgtEl>
                                          <p:spTgt spid="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2" name="Rectangle 1">
            <a:extLst>
              <a:ext uri="{FF2B5EF4-FFF2-40B4-BE49-F238E27FC236}">
                <a16:creationId xmlns:a16="http://schemas.microsoft.com/office/drawing/2014/main" id="{A2345770-43DA-9E09-7D8F-4CED6C343CDF}"/>
              </a:ext>
            </a:extLst>
          </p:cNvPr>
          <p:cNvSpPr/>
          <p:nvPr/>
        </p:nvSpPr>
        <p:spPr>
          <a:xfrm>
            <a:off x="0" y="0"/>
            <a:ext cx="12192000" cy="1402915"/>
          </a:xfrm>
          <a:prstGeom prst="rect">
            <a:avLst/>
          </a:prstGeom>
          <a:solidFill>
            <a:srgbClr val="AF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Google Shape;301;g17b0026c152_0_24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02" name="Google Shape;302;g17b0026c152_0_246"/>
          <p:cNvSpPr txBox="1">
            <a:spLocks noGrp="1"/>
          </p:cNvSpPr>
          <p:nvPr>
            <p:ph type="body" idx="1"/>
          </p:nvPr>
        </p:nvSpPr>
        <p:spPr>
          <a:xfrm>
            <a:off x="1090842" y="1709796"/>
            <a:ext cx="10305085" cy="4432074"/>
          </a:xfrm>
          <a:prstGeom prst="rect">
            <a:avLst/>
          </a:prstGeom>
          <a:noFill/>
          <a:ln>
            <a:noFill/>
          </a:ln>
        </p:spPr>
        <p:txBody>
          <a:bodyPr spcFirstLastPara="1" wrap="square" lIns="91425" tIns="45700" rIns="91425" bIns="45700" anchor="t" anchorCtr="0">
            <a:normAutofit/>
          </a:bodyPr>
          <a:lstStyle/>
          <a:p>
            <a:pPr marL="342900" lvl="0" indent="-254000" algn="l" rtl="0">
              <a:lnSpc>
                <a:spcPct val="100000"/>
              </a:lnSpc>
              <a:spcBef>
                <a:spcPts val="0"/>
              </a:spcBef>
              <a:spcAft>
                <a:spcPts val="0"/>
              </a:spcAft>
              <a:buSzPts val="2200"/>
              <a:buFont typeface="Arial" panose="020B0604020202020204" pitchFamily="34" charset="0"/>
              <a:buChar char="•"/>
            </a:pPr>
            <a:r>
              <a:rPr lang="en-US" sz="2000" dirty="0"/>
              <a:t>Name </a:t>
            </a:r>
            <a:r>
              <a:rPr lang="en-US" sz="2000" i="1" dirty="0"/>
              <a:t>People Who Trade Sex</a:t>
            </a:r>
            <a:r>
              <a:rPr lang="en-US" sz="2000" dirty="0"/>
              <a:t> as a priority population in funding and other capacity building opportunities; provide application guidance and/or info sessions for eligible programs and assess barriers to applying.</a:t>
            </a:r>
            <a:endParaRPr sz="2000" dirty="0"/>
          </a:p>
          <a:p>
            <a:pPr marL="342900" lvl="0" indent="-254000" algn="l" rtl="0">
              <a:lnSpc>
                <a:spcPct val="100000"/>
              </a:lnSpc>
              <a:spcBef>
                <a:spcPts val="1000"/>
              </a:spcBef>
              <a:spcAft>
                <a:spcPts val="0"/>
              </a:spcAft>
              <a:buSzPts val="2200"/>
              <a:buFont typeface="Arial" panose="020B0604020202020204" pitchFamily="34" charset="0"/>
              <a:buChar char="•"/>
            </a:pPr>
            <a:r>
              <a:rPr lang="en-US" sz="2000" dirty="0"/>
              <a:t>Expand allowable harm reduction supply purchases to include items that contribute to sex workers’ health and safety.</a:t>
            </a:r>
            <a:endParaRPr sz="2000" dirty="0"/>
          </a:p>
          <a:p>
            <a:pPr marL="342900" lvl="0" indent="-254000" algn="l" rtl="0">
              <a:lnSpc>
                <a:spcPct val="100000"/>
              </a:lnSpc>
              <a:spcBef>
                <a:spcPts val="1000"/>
              </a:spcBef>
              <a:spcAft>
                <a:spcPts val="0"/>
              </a:spcAft>
              <a:buSzPts val="2200"/>
              <a:buFont typeface="Arial" panose="020B0604020202020204" pitchFamily="34" charset="0"/>
              <a:buChar char="•"/>
            </a:pPr>
            <a:r>
              <a:rPr lang="en-US" sz="2000" dirty="0"/>
              <a:t>Dedicate funding to community-led organizations, including programs led by people with experience doing sex work and offer institutional support around challenges like finding a fiscal sponsor.</a:t>
            </a:r>
            <a:endParaRPr sz="2000" dirty="0"/>
          </a:p>
          <a:p>
            <a:pPr marL="342900" lvl="0" indent="-254000" algn="l" rtl="0">
              <a:lnSpc>
                <a:spcPct val="100000"/>
              </a:lnSpc>
              <a:spcBef>
                <a:spcPts val="1000"/>
              </a:spcBef>
              <a:spcAft>
                <a:spcPts val="1000"/>
              </a:spcAft>
              <a:buSzPts val="2200"/>
              <a:buFont typeface="Arial" panose="020B0604020202020204" pitchFamily="34" charset="0"/>
              <a:buChar char="•"/>
            </a:pPr>
            <a:r>
              <a:rPr lang="en-US" sz="2000" dirty="0"/>
              <a:t>Work with (and compensate!) sex worker-led and -serving organizations and subject matter experts on educational opportunities (including training for HD staff), community events, and health department priority setting/strategic planning.</a:t>
            </a:r>
            <a:endParaRPr sz="2000" dirty="0"/>
          </a:p>
        </p:txBody>
      </p:sp>
      <p:sp>
        <p:nvSpPr>
          <p:cNvPr id="303" name="Google Shape;303;g17b0026c152_0_246"/>
          <p:cNvSpPr txBox="1">
            <a:spLocks noGrp="1"/>
          </p:cNvSpPr>
          <p:nvPr>
            <p:ph type="title"/>
          </p:nvPr>
        </p:nvSpPr>
        <p:spPr>
          <a:xfrm>
            <a:off x="1097706" y="555256"/>
            <a:ext cx="10664234" cy="643174"/>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262626"/>
              </a:buClr>
              <a:buSzPct val="100000"/>
              <a:buFont typeface="Calibri"/>
              <a:buNone/>
            </a:pPr>
            <a:r>
              <a:rPr lang="en-US" sz="3600" dirty="0"/>
              <a:t>Collaboration with Sex Worker-Serving Organizations</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fade">
                                      <p:cBhvr>
                                        <p:cTn id="7" dur="10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Effect transition="in" filter="fade">
                                      <p:cBhvr>
                                        <p:cTn id="12" dur="1000"/>
                                        <p:tgtEl>
                                          <p:spTgt spid="3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xEl>
                                              <p:pRg st="2" end="2"/>
                                            </p:txEl>
                                          </p:spTgt>
                                        </p:tgtEl>
                                        <p:attrNameLst>
                                          <p:attrName>style.visibility</p:attrName>
                                        </p:attrNameLst>
                                      </p:cBhvr>
                                      <p:to>
                                        <p:strVal val="visible"/>
                                      </p:to>
                                    </p:set>
                                    <p:animEffect transition="in" filter="fade">
                                      <p:cBhvr>
                                        <p:cTn id="17" dur="1000"/>
                                        <p:tgtEl>
                                          <p:spTgt spid="3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2">
                                            <p:txEl>
                                              <p:pRg st="3" end="3"/>
                                            </p:txEl>
                                          </p:spTgt>
                                        </p:tgtEl>
                                        <p:attrNameLst>
                                          <p:attrName>style.visibility</p:attrName>
                                        </p:attrNameLst>
                                      </p:cBhvr>
                                      <p:to>
                                        <p:strVal val="visible"/>
                                      </p:to>
                                    </p:set>
                                    <p:animEffect transition="in" filter="fade">
                                      <p:cBhvr>
                                        <p:cTn id="22" dur="1000"/>
                                        <p:tgtEl>
                                          <p:spTgt spid="3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570afb1e35_0_178"/>
          <p:cNvSpPr txBox="1">
            <a:spLocks noGrp="1"/>
          </p:cNvSpPr>
          <p:nvPr>
            <p:ph type="sldNum" idx="12"/>
          </p:nvPr>
        </p:nvSpPr>
        <p:spPr>
          <a:xfrm>
            <a:off x="11524390" y="625719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309" name="Google Shape;309;g1570afb1e35_0_178"/>
          <p:cNvSpPr txBox="1">
            <a:spLocks noGrp="1"/>
          </p:cNvSpPr>
          <p:nvPr>
            <p:ph type="body" idx="1"/>
          </p:nvPr>
        </p:nvSpPr>
        <p:spPr>
          <a:xfrm>
            <a:off x="880664" y="1665077"/>
            <a:ext cx="9996600" cy="4071300"/>
          </a:xfrm>
          <a:prstGeom prst="rect">
            <a:avLst/>
          </a:prstGeom>
          <a:noFill/>
          <a:ln>
            <a:noFill/>
          </a:ln>
        </p:spPr>
        <p:txBody>
          <a:bodyPr spcFirstLastPara="1" wrap="square" lIns="0" tIns="45700" rIns="91425" bIns="45700" anchor="t" anchorCtr="0">
            <a:normAutofit/>
          </a:bodyPr>
          <a:lstStyle/>
          <a:p>
            <a:pPr marL="342900" lvl="0" indent="-266700" algn="l" rtl="0">
              <a:lnSpc>
                <a:spcPct val="100000"/>
              </a:lnSpc>
              <a:spcBef>
                <a:spcPts val="0"/>
              </a:spcBef>
              <a:spcAft>
                <a:spcPts val="0"/>
              </a:spcAft>
              <a:buSzPts val="2400"/>
              <a:buFont typeface="Arial" panose="020B0604020202020204" pitchFamily="34" charset="0"/>
              <a:buChar char="•"/>
            </a:pPr>
            <a:r>
              <a:rPr lang="en-US" sz="2000" dirty="0"/>
              <a:t>NASTAD Sex Worker Health &amp; Harm Reduction Call and Listserv</a:t>
            </a:r>
            <a:endParaRPr sz="2000" dirty="0"/>
          </a:p>
          <a:p>
            <a:pPr marL="342900" lvl="0" indent="-266700" algn="l" rtl="0">
              <a:lnSpc>
                <a:spcPct val="100000"/>
              </a:lnSpc>
              <a:spcBef>
                <a:spcPts val="1000"/>
              </a:spcBef>
              <a:spcAft>
                <a:spcPts val="0"/>
              </a:spcAft>
              <a:buSzPts val="2400"/>
              <a:buFont typeface="Arial" panose="020B0604020202020204" pitchFamily="34" charset="0"/>
              <a:buChar char="•"/>
            </a:pPr>
            <a:r>
              <a:rPr lang="en-US" sz="2000" dirty="0"/>
              <a:t>Sex Workers Outreach Project (SWOP-USA, SWOP chapters)</a:t>
            </a:r>
            <a:endParaRPr sz="2000" dirty="0"/>
          </a:p>
          <a:p>
            <a:pPr marL="342900" lvl="0" indent="-266700" algn="l" rtl="0">
              <a:lnSpc>
                <a:spcPct val="100000"/>
              </a:lnSpc>
              <a:spcBef>
                <a:spcPts val="1000"/>
              </a:spcBef>
              <a:spcAft>
                <a:spcPts val="0"/>
              </a:spcAft>
              <a:buSzPts val="2400"/>
              <a:buFont typeface="Arial" panose="020B0604020202020204" pitchFamily="34" charset="0"/>
              <a:buChar char="•"/>
            </a:pPr>
            <a:r>
              <a:rPr lang="en-US" sz="2000" dirty="0"/>
              <a:t>St James Infirmary’s Occupational Health and Safety Guide</a:t>
            </a:r>
            <a:endParaRPr sz="2000" dirty="0"/>
          </a:p>
          <a:p>
            <a:pPr marL="342900" lvl="0" indent="-266700" algn="l" rtl="0">
              <a:lnSpc>
                <a:spcPct val="100000"/>
              </a:lnSpc>
              <a:spcBef>
                <a:spcPts val="1000"/>
              </a:spcBef>
              <a:spcAft>
                <a:spcPts val="0"/>
              </a:spcAft>
              <a:buSzPts val="2400"/>
              <a:buFont typeface="Arial" panose="020B0604020202020204" pitchFamily="34" charset="0"/>
              <a:buChar char="•"/>
            </a:pPr>
            <a:r>
              <a:rPr lang="en-US" sz="2000" dirty="0"/>
              <a:t>Reframe Health and Justice: Quick and Dirty Harm Reduction Guides</a:t>
            </a:r>
            <a:endParaRPr sz="2000" dirty="0"/>
          </a:p>
          <a:p>
            <a:pPr marL="342900" lvl="0" indent="-266700" algn="l" rtl="0">
              <a:lnSpc>
                <a:spcPct val="100000"/>
              </a:lnSpc>
              <a:spcBef>
                <a:spcPts val="1000"/>
              </a:spcBef>
              <a:spcAft>
                <a:spcPts val="1000"/>
              </a:spcAft>
              <a:buSzPts val="2400"/>
              <a:buFont typeface="Arial" panose="020B0604020202020204" pitchFamily="34" charset="0"/>
              <a:buChar char="•"/>
            </a:pPr>
            <a:r>
              <a:rPr lang="en-US" sz="2000" dirty="0"/>
              <a:t>Implementing Comprehensive HIV/STI </a:t>
            </a:r>
            <a:r>
              <a:rPr lang="en-US" sz="2000" dirty="0" err="1"/>
              <a:t>Programmes</a:t>
            </a:r>
            <a:r>
              <a:rPr lang="en-US" sz="2000" dirty="0"/>
              <a:t> With Sex Workers: Practical Approaches From Collaborative Interventions (World Health Organization)</a:t>
            </a:r>
            <a:endParaRPr sz="2000" dirty="0"/>
          </a:p>
        </p:txBody>
      </p:sp>
      <p:sp>
        <p:nvSpPr>
          <p:cNvPr id="310" name="Google Shape;310;g1570afb1e35_0_178"/>
          <p:cNvSpPr txBox="1">
            <a:spLocks noGrp="1"/>
          </p:cNvSpPr>
          <p:nvPr>
            <p:ph type="title"/>
          </p:nvPr>
        </p:nvSpPr>
        <p:spPr>
          <a:xfrm>
            <a:off x="880664" y="593362"/>
            <a:ext cx="9996600" cy="643200"/>
          </a:xfrm>
          <a:prstGeom prst="rect">
            <a:avLst/>
          </a:prstGeom>
          <a:noFill/>
          <a:ln>
            <a:noFill/>
          </a:ln>
        </p:spPr>
        <p:txBody>
          <a:bodyPr spcFirstLastPara="1" wrap="square" lIns="0"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Resources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5df95021d0_0_2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pPr marL="0" lvl="0" indent="0" algn="ctr" rtl="0">
                <a:lnSpc>
                  <a:spcPct val="100000"/>
                </a:lnSpc>
                <a:spcBef>
                  <a:spcPts val="0"/>
                </a:spcBef>
                <a:spcAft>
                  <a:spcPts val="0"/>
                </a:spcAft>
                <a:buClr>
                  <a:srgbClr val="000000"/>
                </a:buClr>
                <a:buSzPts val="1200"/>
                <a:buFont typeface="Arial"/>
                <a:buNone/>
              </a:pPr>
              <a:t>27</a:t>
            </a:fld>
            <a:endParaRPr/>
          </a:p>
        </p:txBody>
      </p:sp>
      <p:sp>
        <p:nvSpPr>
          <p:cNvPr id="318" name="Google Shape;318;g15df95021d0_0_26"/>
          <p:cNvSpPr txBox="1">
            <a:spLocks noGrp="1"/>
          </p:cNvSpPr>
          <p:nvPr>
            <p:ph type="ctrTitle"/>
          </p:nvPr>
        </p:nvSpPr>
        <p:spPr>
          <a:xfrm>
            <a:off x="1116781" y="1381248"/>
            <a:ext cx="9958438" cy="649434"/>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SzPct val="111111"/>
              <a:buNone/>
            </a:pPr>
            <a:r>
              <a:rPr lang="en-US" sz="3200" spc="300" dirty="0"/>
              <a:t>CLOSING QUESTIONS</a:t>
            </a:r>
          </a:p>
        </p:txBody>
      </p:sp>
      <p:sp>
        <p:nvSpPr>
          <p:cNvPr id="317" name="Google Shape;317;g15df95021d0_0_26"/>
          <p:cNvSpPr txBox="1">
            <a:spLocks noGrp="1"/>
          </p:cNvSpPr>
          <p:nvPr>
            <p:ph type="body" idx="4294967295"/>
          </p:nvPr>
        </p:nvSpPr>
        <p:spPr>
          <a:xfrm>
            <a:off x="1887465" y="2605830"/>
            <a:ext cx="8417070" cy="2122487"/>
          </a:xfrm>
          <a:prstGeom prst="rect">
            <a:avLst/>
          </a:prstGeom>
          <a:noFill/>
          <a:ln>
            <a:noFill/>
          </a:ln>
        </p:spPr>
        <p:txBody>
          <a:bodyPr spcFirstLastPara="1" wrap="square" lIns="0" tIns="45700" rIns="91425" bIns="45700" anchor="t" anchorCtr="0">
            <a:noAutofit/>
          </a:bodyPr>
          <a:lstStyle/>
          <a:p>
            <a:pPr marL="0" lvl="0" indent="0" algn="ctr" rtl="0">
              <a:lnSpc>
                <a:spcPct val="80000"/>
              </a:lnSpc>
              <a:spcBef>
                <a:spcPts val="1000"/>
              </a:spcBef>
              <a:spcAft>
                <a:spcPts val="0"/>
              </a:spcAft>
              <a:buSzPts val="1705"/>
              <a:buNone/>
            </a:pPr>
            <a:r>
              <a:rPr lang="en-US" sz="2700" dirty="0">
                <a:solidFill>
                  <a:schemeClr val="bg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What is one thing that you learned today?</a:t>
            </a:r>
            <a:endParaRPr sz="2700" dirty="0">
              <a:solidFill>
                <a:schemeClr val="bg1"/>
              </a:solidFill>
            </a:endParaRPr>
          </a:p>
          <a:p>
            <a:pPr marL="0" lvl="0" indent="0" algn="ctr" rtl="0">
              <a:lnSpc>
                <a:spcPct val="80000"/>
              </a:lnSpc>
              <a:spcBef>
                <a:spcPts val="1000"/>
              </a:spcBef>
              <a:spcAft>
                <a:spcPts val="0"/>
              </a:spcAft>
              <a:buSzPts val="1705"/>
              <a:buNone/>
            </a:pPr>
            <a:endParaRPr sz="2700" dirty="0">
              <a:solidFill>
                <a:schemeClr val="bg1"/>
              </a:solidFill>
            </a:endParaRPr>
          </a:p>
          <a:p>
            <a:pPr marL="0" lvl="0" indent="0" algn="ctr" rtl="0">
              <a:lnSpc>
                <a:spcPct val="80000"/>
              </a:lnSpc>
              <a:spcBef>
                <a:spcPts val="1000"/>
              </a:spcBef>
              <a:spcAft>
                <a:spcPts val="0"/>
              </a:spcAft>
              <a:buSzPts val="1705"/>
              <a:buNone/>
            </a:pPr>
            <a:r>
              <a:rPr lang="en-US" sz="2700" dirty="0">
                <a:solidFill>
                  <a:schemeClr val="bg1"/>
                </a:solidFill>
              </a:rPr>
              <a:t>What is one take-away that you will personally integrate into your practice tomorrow?</a:t>
            </a:r>
            <a:endParaRPr sz="27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570afb1e35_0_187"/>
          <p:cNvSpPr txBox="1">
            <a:spLocks noGrp="1"/>
          </p:cNvSpPr>
          <p:nvPr>
            <p:ph type="ctrTitle"/>
          </p:nvPr>
        </p:nvSpPr>
        <p:spPr>
          <a:xfrm>
            <a:off x="5250873" y="2542308"/>
            <a:ext cx="6307800" cy="17733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16254E"/>
              </a:buClr>
              <a:buSzPts val="5500"/>
              <a:buFont typeface="Calibri"/>
              <a:buNone/>
            </a:pPr>
            <a:r>
              <a:rPr lang="en-US"/>
              <a:t>Thank you!</a:t>
            </a:r>
            <a:endParaRPr/>
          </a:p>
        </p:txBody>
      </p:sp>
      <p:sp>
        <p:nvSpPr>
          <p:cNvPr id="324" name="Google Shape;324;g1570afb1e35_0_187"/>
          <p:cNvSpPr/>
          <p:nvPr/>
        </p:nvSpPr>
        <p:spPr>
          <a:xfrm>
            <a:off x="6690039" y="4801720"/>
            <a:ext cx="4868700" cy="87780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Clr>
                <a:srgbClr val="000000"/>
              </a:buClr>
              <a:buSzPts val="2200"/>
              <a:buFont typeface="Arial"/>
              <a:buNone/>
            </a:pPr>
            <a:r>
              <a:rPr lang="en-US" sz="2200" b="1" i="0" u="none" strike="noStrike" cap="none" dirty="0">
                <a:solidFill>
                  <a:srgbClr val="16254E"/>
                </a:solidFill>
                <a:highlight>
                  <a:schemeClr val="accent4"/>
                </a:highlight>
                <a:latin typeface="Calibri"/>
                <a:ea typeface="Calibri"/>
                <a:cs typeface="Calibri"/>
                <a:sym typeface="Calibri"/>
              </a:rPr>
              <a:t>(Presenter Name)</a:t>
            </a:r>
            <a:endParaRPr sz="2200" b="0" i="0" u="none" strike="noStrike" cap="none" dirty="0">
              <a:solidFill>
                <a:srgbClr val="16254E"/>
              </a:solidFill>
              <a:highlight>
                <a:schemeClr val="accent4"/>
              </a:highlight>
              <a:latin typeface="Calibri"/>
              <a:ea typeface="Calibri"/>
              <a:cs typeface="Calibri"/>
              <a:sym typeface="Calibri"/>
            </a:endParaRPr>
          </a:p>
          <a:p>
            <a:pPr marL="0" marR="0" lvl="0" indent="0" algn="r" rtl="0">
              <a:lnSpc>
                <a:spcPct val="120000"/>
              </a:lnSpc>
              <a:spcBef>
                <a:spcPts val="0"/>
              </a:spcBef>
              <a:spcAft>
                <a:spcPts val="0"/>
              </a:spcAft>
              <a:buClr>
                <a:srgbClr val="000000"/>
              </a:buClr>
              <a:buSzPts val="2200"/>
              <a:buFont typeface="Arial"/>
              <a:buNone/>
            </a:pPr>
            <a:r>
              <a:rPr lang="en-US" sz="2200" b="0" i="0" u="none" strike="noStrike" cap="none" dirty="0">
                <a:solidFill>
                  <a:srgbClr val="16254E"/>
                </a:solidFill>
                <a:highlight>
                  <a:schemeClr val="accent4"/>
                </a:highlight>
                <a:latin typeface="Calibri"/>
                <a:ea typeface="Calibri"/>
                <a:cs typeface="Calibri"/>
                <a:sym typeface="Calibri"/>
              </a:rPr>
              <a:t>Contact information</a:t>
            </a:r>
            <a:endParaRPr sz="1400" b="0" i="0" u="none" strike="noStrike" cap="none" dirty="0">
              <a:solidFill>
                <a:srgbClr val="000000"/>
              </a:solidFill>
              <a:highlight>
                <a:schemeClr val="accent4"/>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570afb1e35_0_9"/>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6" name="Google Shape;126;g1570afb1e35_0_9"/>
          <p:cNvSpPr txBox="1">
            <a:spLocks noGrp="1"/>
          </p:cNvSpPr>
          <p:nvPr>
            <p:ph type="body" idx="1"/>
          </p:nvPr>
        </p:nvSpPr>
        <p:spPr>
          <a:xfrm>
            <a:off x="1780928" y="2280061"/>
            <a:ext cx="9996600" cy="3957000"/>
          </a:xfrm>
          <a:prstGeom prst="rect">
            <a:avLst/>
          </a:prstGeom>
          <a:noFill/>
          <a:ln>
            <a:noFill/>
          </a:ln>
        </p:spPr>
        <p:txBody>
          <a:bodyPr spcFirstLastPara="1" wrap="square" lIns="91425" tIns="45700" rIns="91425" bIns="45700" anchor="t" anchorCtr="0">
            <a:normAutofit/>
          </a:bodyPr>
          <a:lstStyle/>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Make Space, Take Space</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Speak from the “I”</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No one knows everything, but together we know a lot</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We can’t use perfect language all the time</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Be aware of jargon and acronyms</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Be curious</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ELMO</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t>Take care of your needs, including stepping away</a:t>
            </a:r>
            <a:endParaRPr sz="2000" dirty="0"/>
          </a:p>
          <a:p>
            <a:pPr marL="461963" lvl="0" indent="-398463" algn="l" rtl="0">
              <a:lnSpc>
                <a:spcPct val="90000"/>
              </a:lnSpc>
              <a:spcBef>
                <a:spcPts val="0"/>
              </a:spcBef>
              <a:spcAft>
                <a:spcPts val="600"/>
              </a:spcAft>
              <a:buSzPts val="2600"/>
              <a:buFont typeface="Arial" panose="020B0604020202020204" pitchFamily="34" charset="0"/>
              <a:buChar char="•"/>
            </a:pPr>
            <a:r>
              <a:rPr lang="en-US" sz="2000" dirty="0">
                <a:highlight>
                  <a:schemeClr val="accent4"/>
                </a:highlight>
              </a:rPr>
              <a:t>Facilitator: How do you want people to ask questions? Do you want people to be off/on camera?</a:t>
            </a:r>
            <a:endParaRPr sz="2000" dirty="0">
              <a:highlight>
                <a:schemeClr val="accent4"/>
              </a:highlight>
            </a:endParaRPr>
          </a:p>
        </p:txBody>
      </p:sp>
      <p:sp>
        <p:nvSpPr>
          <p:cNvPr id="127" name="Google Shape;127;g1570afb1e35_0_9"/>
          <p:cNvSpPr txBox="1">
            <a:spLocks noGrp="1"/>
          </p:cNvSpPr>
          <p:nvPr>
            <p:ph type="title"/>
          </p:nvPr>
        </p:nvSpPr>
        <p:spPr>
          <a:xfrm>
            <a:off x="1780928" y="1335021"/>
            <a:ext cx="9996600" cy="6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Logistics: Group Agreements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5" name="Google Shape;135;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16254E"/>
                </a:solidFill>
              </a:rPr>
              <a:t>4</a:t>
            </a:fld>
            <a:endParaRPr>
              <a:solidFill>
                <a:srgbClr val="16254E"/>
              </a:solidFill>
            </a:endParaRPr>
          </a:p>
        </p:txBody>
      </p:sp>
      <p:sp>
        <p:nvSpPr>
          <p:cNvPr id="132" name="Google Shape;132;p3"/>
          <p:cNvSpPr txBox="1">
            <a:spLocks noGrp="1"/>
          </p:cNvSpPr>
          <p:nvPr>
            <p:ph type="body" idx="1"/>
          </p:nvPr>
        </p:nvSpPr>
        <p:spPr>
          <a:xfrm>
            <a:off x="1780928" y="2157631"/>
            <a:ext cx="4662487" cy="3601900"/>
          </a:xfrm>
          <a:prstGeom prst="rect">
            <a:avLst/>
          </a:prstGeom>
          <a:solidFill>
            <a:srgbClr val="FAD38C"/>
          </a:solidFill>
          <a:ln>
            <a:noFill/>
          </a:ln>
        </p:spPr>
        <p:txBody>
          <a:bodyPr spcFirstLastPara="1" wrap="square" lIns="182880" tIns="182880" rIns="18288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dirty="0">
                <a:latin typeface="Calibri" panose="020F0502020204030204" pitchFamily="34" charset="0"/>
                <a:ea typeface="Arial"/>
                <a:cs typeface="Calibri" panose="020F0502020204030204" pitchFamily="34" charset="0"/>
                <a:sym typeface="Arial"/>
              </a:rPr>
              <a:t>Today we will walk away with:</a:t>
            </a:r>
            <a:endParaRPr sz="2000" b="1" dirty="0">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0"/>
              </a:spcAft>
              <a:buClr>
                <a:srgbClr val="595959"/>
              </a:buClr>
              <a:buSzPts val="1800"/>
              <a:buFont typeface="Arial" panose="020B0604020202020204" pitchFamily="34" charset="0"/>
              <a:buChar char="•"/>
            </a:pPr>
            <a:r>
              <a:rPr lang="en-US" sz="1800" dirty="0">
                <a:latin typeface="Calibri" panose="020F0502020204030204" pitchFamily="34" charset="0"/>
                <a:ea typeface="Arial"/>
                <a:cs typeface="Calibri" panose="020F0502020204030204" pitchFamily="34" charset="0"/>
                <a:sym typeface="Arial"/>
              </a:rPr>
              <a:t>An overview of what sex work is and who participants in the sex trades</a:t>
            </a:r>
            <a:endParaRPr sz="1800" dirty="0">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0"/>
              </a:spcAft>
              <a:buClr>
                <a:srgbClr val="595959"/>
              </a:buClr>
              <a:buSzPts val="1800"/>
              <a:buFont typeface="Arial" panose="020B0604020202020204" pitchFamily="34" charset="0"/>
              <a:buChar char="•"/>
            </a:pPr>
            <a:r>
              <a:rPr lang="en-US" sz="1800" dirty="0">
                <a:latin typeface="Calibri" panose="020F0502020204030204" pitchFamily="34" charset="0"/>
                <a:ea typeface="Arial"/>
                <a:cs typeface="Calibri" panose="020F0502020204030204" pitchFamily="34" charset="0"/>
                <a:sym typeface="Arial"/>
              </a:rPr>
              <a:t>Identified barriers to care for people who trade sex</a:t>
            </a:r>
            <a:endParaRPr sz="1800" dirty="0">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0"/>
              </a:spcAft>
              <a:buClr>
                <a:srgbClr val="595959"/>
              </a:buClr>
              <a:buSzPts val="1800"/>
              <a:buFont typeface="Arial" panose="020B0604020202020204" pitchFamily="34" charset="0"/>
              <a:buChar char="•"/>
            </a:pPr>
            <a:r>
              <a:rPr lang="en-US" sz="1800" dirty="0">
                <a:latin typeface="Calibri" panose="020F0502020204030204" pitchFamily="34" charset="0"/>
                <a:ea typeface="Arial"/>
                <a:cs typeface="Calibri" panose="020F0502020204030204" pitchFamily="34" charset="0"/>
                <a:sym typeface="Arial"/>
              </a:rPr>
              <a:t>Ideas on how to address anti-sex worker stigma in our practices</a:t>
            </a:r>
            <a:endParaRPr sz="1800" dirty="0">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1000"/>
              </a:spcAft>
              <a:buClr>
                <a:srgbClr val="595959"/>
              </a:buClr>
              <a:buSzPts val="1800"/>
              <a:buFont typeface="Arial" panose="020B0604020202020204" pitchFamily="34" charset="0"/>
              <a:buChar char="•"/>
            </a:pPr>
            <a:r>
              <a:rPr lang="en-US" sz="1800" dirty="0">
                <a:latin typeface="Calibri" panose="020F0502020204030204" pitchFamily="34" charset="0"/>
                <a:ea typeface="Arial"/>
                <a:cs typeface="Calibri" panose="020F0502020204030204" pitchFamily="34" charset="0"/>
                <a:sym typeface="Arial"/>
              </a:rPr>
              <a:t>Places to look for more information</a:t>
            </a:r>
            <a:endParaRPr sz="1800" dirty="0">
              <a:latin typeface="Calibri" panose="020F0502020204030204" pitchFamily="34" charset="0"/>
              <a:ea typeface="Arial"/>
              <a:cs typeface="Calibri" panose="020F0502020204030204" pitchFamily="34" charset="0"/>
              <a:sym typeface="Arial"/>
            </a:endParaRPr>
          </a:p>
        </p:txBody>
      </p:sp>
      <p:sp>
        <p:nvSpPr>
          <p:cNvPr id="134" name="Google Shape;134;p3"/>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990"/>
              <a:buFont typeface="Arial"/>
              <a:buNone/>
            </a:pPr>
            <a:r>
              <a:rPr lang="en-US"/>
              <a:t>Objectives</a:t>
            </a:r>
            <a:endParaRPr/>
          </a:p>
        </p:txBody>
      </p:sp>
      <p:sp>
        <p:nvSpPr>
          <p:cNvPr id="133" name="Google Shape;133;p3"/>
          <p:cNvSpPr txBox="1">
            <a:spLocks noGrp="1"/>
          </p:cNvSpPr>
          <p:nvPr>
            <p:ph type="body" idx="4294967295"/>
          </p:nvPr>
        </p:nvSpPr>
        <p:spPr>
          <a:xfrm>
            <a:off x="7044852" y="2157631"/>
            <a:ext cx="4559319" cy="3601901"/>
          </a:xfrm>
          <a:prstGeom prst="rect">
            <a:avLst/>
          </a:prstGeom>
          <a:solidFill>
            <a:srgbClr val="FAD38C"/>
          </a:solidFill>
          <a:ln>
            <a:noFill/>
          </a:ln>
        </p:spPr>
        <p:txBody>
          <a:bodyPr spcFirstLastPara="1" wrap="square" lIns="182880" tIns="182880" rIns="182880" bIns="45700" anchor="t" anchorCtr="0">
            <a:noAutofit/>
          </a:bodyPr>
          <a:lstStyle/>
          <a:p>
            <a:pPr marL="228600" lvl="0" indent="-50800" algn="l" rtl="0">
              <a:lnSpc>
                <a:spcPct val="90000"/>
              </a:lnSpc>
              <a:spcBef>
                <a:spcPts val="0"/>
              </a:spcBef>
              <a:spcAft>
                <a:spcPts val="0"/>
              </a:spcAft>
              <a:buClr>
                <a:srgbClr val="16254E"/>
              </a:buClr>
              <a:buSzPts val="2800"/>
              <a:buNone/>
            </a:pPr>
            <a:r>
              <a:rPr lang="en-US" sz="2000" b="1" dirty="0">
                <a:solidFill>
                  <a:srgbClr val="16254E"/>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We will </a:t>
            </a:r>
            <a:r>
              <a:rPr lang="en-US" sz="2000" b="1" i="1" dirty="0">
                <a:solidFill>
                  <a:srgbClr val="16254E"/>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not </a:t>
            </a:r>
            <a:r>
              <a:rPr lang="en-US" sz="2000" b="1" dirty="0">
                <a:solidFill>
                  <a:srgbClr val="16254E"/>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cover</a:t>
            </a:r>
            <a:r>
              <a:rPr lang="en-US" sz="2000" b="1" i="1" dirty="0">
                <a:solidFill>
                  <a:srgbClr val="16254E"/>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endParaRPr sz="2000" b="1" i="1" dirty="0">
              <a:solidFill>
                <a:srgbClr val="16254E"/>
              </a:solidFill>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0"/>
              </a:spcAft>
              <a:buSzPts val="1800"/>
              <a:buFont typeface="Arial"/>
              <a:buChar char="•"/>
            </a:pPr>
            <a:r>
              <a:rPr lang="en-US" sz="1800" dirty="0">
                <a:solidFill>
                  <a:srgbClr val="16254E"/>
                </a:solidFill>
                <a:latin typeface="Calibri" panose="020F0502020204030204" pitchFamily="34" charset="0"/>
                <a:ea typeface="Arial"/>
                <a:cs typeface="Calibri" panose="020F0502020204030204" pitchFamily="34" charset="0"/>
                <a:sym typeface="Arial"/>
              </a:rPr>
              <a:t>A comprehensive or detailed discussion of medical or harm reduction needs for people who trade sex</a:t>
            </a:r>
            <a:endParaRPr sz="1800" dirty="0">
              <a:solidFill>
                <a:srgbClr val="16254E"/>
              </a:solidFill>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0"/>
              </a:spcAft>
              <a:buSzPts val="1800"/>
              <a:buFont typeface="Arial"/>
              <a:buChar char="•"/>
            </a:pPr>
            <a:r>
              <a:rPr lang="en-US" sz="1800" dirty="0">
                <a:solidFill>
                  <a:srgbClr val="16254E"/>
                </a:solidFill>
                <a:latin typeface="Calibri" panose="020F0502020204030204" pitchFamily="34" charset="0"/>
                <a:ea typeface="Arial"/>
                <a:cs typeface="Calibri" panose="020F0502020204030204" pitchFamily="34" charset="0"/>
                <a:sym typeface="Arial"/>
              </a:rPr>
              <a:t>A working knowledge of trafficking in </a:t>
            </a:r>
            <a:r>
              <a:rPr lang="en-US" sz="1800" dirty="0">
                <a:solidFill>
                  <a:srgbClr val="16254E"/>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persons</a:t>
            </a:r>
            <a:endParaRPr sz="1800" dirty="0">
              <a:solidFill>
                <a:srgbClr val="16254E"/>
              </a:solidFill>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0"/>
              </a:spcAft>
              <a:buSzPts val="1800"/>
              <a:buFont typeface="Arial"/>
              <a:buChar char="•"/>
            </a:pPr>
            <a:r>
              <a:rPr lang="en-US" sz="1800" dirty="0">
                <a:solidFill>
                  <a:srgbClr val="16254E"/>
                </a:solidFill>
                <a:latin typeface="Calibri" panose="020F0502020204030204" pitchFamily="34" charset="0"/>
                <a:ea typeface="Arial"/>
                <a:cs typeface="Calibri" panose="020F0502020204030204" pitchFamily="34" charset="0"/>
                <a:sym typeface="Arial"/>
              </a:rPr>
              <a:t>Legal or financial information for people who trade sex</a:t>
            </a:r>
            <a:endParaRPr sz="1800" dirty="0">
              <a:solidFill>
                <a:srgbClr val="16254E"/>
              </a:solidFill>
              <a:latin typeface="Calibri" panose="020F0502020204030204" pitchFamily="34" charset="0"/>
              <a:ea typeface="Arial"/>
              <a:cs typeface="Calibri" panose="020F0502020204030204" pitchFamily="34" charset="0"/>
              <a:sym typeface="Arial"/>
            </a:endParaRPr>
          </a:p>
          <a:p>
            <a:pPr marL="457200" lvl="0" indent="-342900" algn="l" rtl="0">
              <a:lnSpc>
                <a:spcPct val="100000"/>
              </a:lnSpc>
              <a:spcBef>
                <a:spcPts val="1000"/>
              </a:spcBef>
              <a:spcAft>
                <a:spcPts val="1000"/>
              </a:spcAft>
              <a:buSzPts val="1800"/>
              <a:buFont typeface="Arial"/>
              <a:buChar char="•"/>
            </a:pPr>
            <a:r>
              <a:rPr lang="en-US" sz="1800" dirty="0">
                <a:solidFill>
                  <a:srgbClr val="16254E"/>
                </a:solidFill>
                <a:latin typeface="Calibri" panose="020F0502020204030204" pitchFamily="34" charset="0"/>
                <a:ea typeface="Arial"/>
                <a:cs typeface="Calibri" panose="020F0502020204030204" pitchFamily="34" charset="0"/>
                <a:sym typeface="Arial"/>
              </a:rPr>
              <a:t>Youth who trade sex</a:t>
            </a:r>
            <a:endParaRPr sz="1800" dirty="0">
              <a:solidFill>
                <a:srgbClr val="16254E"/>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5df95021d0_0_34"/>
          <p:cNvSpPr txBox="1">
            <a:spLocks noGrp="1"/>
          </p:cNvSpPr>
          <p:nvPr>
            <p:ph type="body" idx="1"/>
          </p:nvPr>
        </p:nvSpPr>
        <p:spPr>
          <a:xfrm>
            <a:off x="1097706" y="1631955"/>
            <a:ext cx="4685577" cy="1990020"/>
          </a:xfrm>
          <a:prstGeom prst="rect">
            <a:avLst/>
          </a:prstGeom>
          <a:noFill/>
          <a:ln>
            <a:noFill/>
          </a:ln>
        </p:spPr>
        <p:txBody>
          <a:bodyPr spcFirstLastPara="1" wrap="square" lIns="91425" tIns="45700" rIns="91425" bIns="45700" anchor="t" anchorCtr="0">
            <a:normAutofit/>
          </a:bodyPr>
          <a:lstStyle/>
          <a:p>
            <a:pPr marL="0" lvl="0" indent="0" rtl="0">
              <a:lnSpc>
                <a:spcPct val="115000"/>
              </a:lnSpc>
              <a:spcBef>
                <a:spcPts val="0"/>
              </a:spcBef>
              <a:spcAft>
                <a:spcPts val="0"/>
              </a:spcAft>
              <a:buClr>
                <a:schemeClr val="dk1"/>
              </a:buClr>
              <a:buSzPts val="1100"/>
              <a:buFont typeface="Arial"/>
              <a:buNone/>
            </a:pPr>
            <a:r>
              <a:rPr lang="en-US" sz="2300" dirty="0">
                <a:latin typeface="Calibri" panose="020F0502020204030204" pitchFamily="34" charset="0"/>
                <a:ea typeface="Arial"/>
                <a:cs typeface="Calibri" panose="020F0502020204030204" pitchFamily="34" charset="0"/>
                <a:sym typeface="Arial"/>
              </a:rPr>
              <a:t>Think about the words, narratives, images and details that come to mind when you hear the term…</a:t>
            </a:r>
            <a:endParaRPr sz="2300" dirty="0">
              <a:latin typeface="Calibri" panose="020F0502020204030204" pitchFamily="34" charset="0"/>
              <a:ea typeface="Arial"/>
              <a:cs typeface="Calibri" panose="020F0502020204030204" pitchFamily="34" charset="0"/>
              <a:sym typeface="Arial"/>
            </a:endParaRPr>
          </a:p>
        </p:txBody>
      </p:sp>
      <p:sp>
        <p:nvSpPr>
          <p:cNvPr id="141" name="Google Shape;141;g15df95021d0_0_34"/>
          <p:cNvSpPr txBox="1">
            <a:spLocks noGrp="1"/>
          </p:cNvSpPr>
          <p:nvPr>
            <p:ph type="title"/>
          </p:nvPr>
        </p:nvSpPr>
        <p:spPr>
          <a:xfrm>
            <a:off x="1097706" y="365127"/>
            <a:ext cx="9996600" cy="6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990"/>
              <a:buFont typeface="Arial"/>
              <a:buNone/>
            </a:pPr>
            <a:r>
              <a:rPr lang="en-US"/>
              <a:t>What Comes to Mind When You Hear…</a:t>
            </a:r>
            <a:endParaRPr/>
          </a:p>
        </p:txBody>
      </p:sp>
      <p:sp>
        <p:nvSpPr>
          <p:cNvPr id="142" name="Google Shape;142;g15df95021d0_0_34"/>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16254E"/>
                </a:solidFill>
              </a:rPr>
              <a:t>5</a:t>
            </a:fld>
            <a:endParaRPr>
              <a:solidFill>
                <a:srgbClr val="16254E"/>
              </a:solidFill>
            </a:endParaRPr>
          </a:p>
        </p:txBody>
      </p:sp>
      <p:sp>
        <p:nvSpPr>
          <p:cNvPr id="2" name="Google Shape;140;g15df95021d0_0_34">
            <a:extLst>
              <a:ext uri="{FF2B5EF4-FFF2-40B4-BE49-F238E27FC236}">
                <a16:creationId xmlns:a16="http://schemas.microsoft.com/office/drawing/2014/main" id="{E5F79737-B6FD-DA4A-9999-D3A319879DA7}"/>
              </a:ext>
            </a:extLst>
          </p:cNvPr>
          <p:cNvSpPr txBox="1">
            <a:spLocks/>
          </p:cNvSpPr>
          <p:nvPr/>
        </p:nvSpPr>
        <p:spPr>
          <a:xfrm>
            <a:off x="6533101" y="1008327"/>
            <a:ext cx="4483241" cy="5044130"/>
          </a:xfrm>
          <a:prstGeom prst="rect">
            <a:avLst/>
          </a:prstGeom>
          <a:solidFill>
            <a:srgbClr val="FAD38C"/>
          </a:solidFill>
          <a:ln>
            <a:noFill/>
          </a:ln>
        </p:spPr>
        <p:txBody>
          <a:bodyPr spcFirstLastPara="1" wrap="square" lIns="365760" tIns="4572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16254E"/>
              </a:buClr>
              <a:buSzPts val="2800"/>
              <a:buFont typeface="Arial"/>
              <a:buChar char="•"/>
              <a:defRPr sz="2800" b="0" i="0" u="none" strike="noStrike" cap="none">
                <a:solidFill>
                  <a:srgbClr val="16254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6254E"/>
              </a:buClr>
              <a:buSzPts val="2400"/>
              <a:buFont typeface="Arial"/>
              <a:buChar char="•"/>
              <a:defRPr sz="2400" b="0" i="0" u="none" strike="noStrike" cap="none">
                <a:solidFill>
                  <a:srgbClr val="16254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6254E"/>
              </a:buClr>
              <a:buSzPts val="2000"/>
              <a:buFont typeface="Arial"/>
              <a:buChar char="•"/>
              <a:defRPr sz="2000" b="0" i="0" u="none" strike="noStrike" cap="none">
                <a:solidFill>
                  <a:srgbClr val="16254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6254E"/>
              </a:buClr>
              <a:buSzPts val="1800"/>
              <a:buFont typeface="Arial"/>
              <a:buChar char="•"/>
              <a:defRPr sz="1800" b="0" i="0" u="none" strike="noStrike" cap="none">
                <a:solidFill>
                  <a:srgbClr val="16254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6254E"/>
              </a:buClr>
              <a:buSzPts val="1800"/>
              <a:buFont typeface="Arial"/>
              <a:buChar char="•"/>
              <a:defRPr sz="1800" b="0" i="0" u="none" strike="noStrike" cap="none">
                <a:solidFill>
                  <a:srgbClr val="16254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9850" indent="0">
              <a:lnSpc>
                <a:spcPct val="115000"/>
              </a:lnSpc>
              <a:spcBef>
                <a:spcPts val="1200"/>
              </a:spcBef>
              <a:spcAft>
                <a:spcPts val="600"/>
              </a:spcAft>
              <a:buSzPts val="2500"/>
              <a:buNone/>
            </a:pPr>
            <a:r>
              <a:rPr lang="en-US" dirty="0">
                <a:latin typeface="Calibri" panose="020F0502020204030204" pitchFamily="34" charset="0"/>
                <a:ea typeface="Arial"/>
                <a:cs typeface="Calibri" panose="020F0502020204030204" pitchFamily="34" charset="0"/>
                <a:sym typeface="Arial"/>
              </a:rPr>
              <a:t>Sex Work</a:t>
            </a:r>
          </a:p>
          <a:p>
            <a:pPr marL="69850" indent="0">
              <a:lnSpc>
                <a:spcPct val="115000"/>
              </a:lnSpc>
              <a:spcBef>
                <a:spcPts val="0"/>
              </a:spcBef>
              <a:spcAft>
                <a:spcPts val="600"/>
              </a:spcAft>
              <a:buSzPts val="2500"/>
              <a:buNone/>
            </a:pPr>
            <a:r>
              <a:rPr lang="en-US" dirty="0">
                <a:latin typeface="Calibri" panose="020F0502020204030204" pitchFamily="34" charset="0"/>
                <a:ea typeface="Arial"/>
                <a:cs typeface="Calibri" panose="020F0502020204030204" pitchFamily="34" charset="0"/>
                <a:sym typeface="Arial"/>
              </a:rPr>
              <a:t>Street Work</a:t>
            </a:r>
          </a:p>
          <a:p>
            <a:pPr marL="69850" indent="0">
              <a:lnSpc>
                <a:spcPct val="115000"/>
              </a:lnSpc>
              <a:spcBef>
                <a:spcPts val="0"/>
              </a:spcBef>
              <a:spcAft>
                <a:spcPts val="600"/>
              </a:spcAft>
              <a:buSzPts val="2500"/>
              <a:buNone/>
            </a:pPr>
            <a:r>
              <a:rPr lang="en-US" dirty="0">
                <a:latin typeface="Calibri" panose="020F0502020204030204" pitchFamily="34" charset="0"/>
                <a:ea typeface="Arial"/>
                <a:cs typeface="Calibri" panose="020F0502020204030204" pitchFamily="34" charset="0"/>
                <a:sym typeface="Arial"/>
              </a:rPr>
              <a:t>Prostitute</a:t>
            </a:r>
          </a:p>
          <a:p>
            <a:pPr marL="69850" indent="0">
              <a:lnSpc>
                <a:spcPct val="115000"/>
              </a:lnSpc>
              <a:spcBef>
                <a:spcPts val="0"/>
              </a:spcBef>
              <a:spcAft>
                <a:spcPts val="600"/>
              </a:spcAft>
              <a:buSzPts val="2500"/>
              <a:buNone/>
            </a:pPr>
            <a:r>
              <a:rPr lang="en-US" dirty="0">
                <a:latin typeface="Calibri" panose="020F0502020204030204" pitchFamily="34" charset="0"/>
                <a:ea typeface="Arial"/>
                <a:cs typeface="Calibri" panose="020F0502020204030204" pitchFamily="34" charset="0"/>
                <a:sym typeface="Arial"/>
              </a:rPr>
              <a:t>Trafficking Victim</a:t>
            </a:r>
          </a:p>
          <a:p>
            <a:pPr marL="69850" indent="0">
              <a:lnSpc>
                <a:spcPct val="115000"/>
              </a:lnSpc>
              <a:spcBef>
                <a:spcPts val="0"/>
              </a:spcBef>
              <a:spcAft>
                <a:spcPts val="600"/>
              </a:spcAft>
              <a:buSzPts val="2500"/>
              <a:buNone/>
            </a:pPr>
            <a:r>
              <a:rPr lang="en-US" dirty="0">
                <a:latin typeface="Calibri" panose="020F0502020204030204" pitchFamily="34" charset="0"/>
                <a:ea typeface="Arial"/>
                <a:cs typeface="Calibri" panose="020F0502020204030204" pitchFamily="34" charset="0"/>
                <a:sym typeface="Arial"/>
              </a:rPr>
              <a:t>Survivor</a:t>
            </a:r>
            <a:endParaRPr lang="en-US" sz="3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10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48" name="Google Shape;148;p4"/>
          <p:cNvSpPr txBox="1">
            <a:spLocks noGrp="1"/>
          </p:cNvSpPr>
          <p:nvPr>
            <p:ph type="body" idx="1"/>
          </p:nvPr>
        </p:nvSpPr>
        <p:spPr>
          <a:xfrm>
            <a:off x="1090843" y="1436914"/>
            <a:ext cx="4520817" cy="4224850"/>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Media (Fictional stories, News, Movies, Television, </a:t>
            </a:r>
            <a:r>
              <a:rPr lang="en-US" sz="2000" dirty="0">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Social</a:t>
            </a:r>
            <a:r>
              <a:rPr lang="en-US" sz="2000" dirty="0">
                <a:latin typeface="Calibri" panose="020F0502020204030204" pitchFamily="34" charset="0"/>
                <a:ea typeface="Arial"/>
                <a:cs typeface="Calibri" panose="020F0502020204030204" pitchFamily="34" charset="0"/>
                <a:sym typeface="Arial"/>
              </a:rPr>
              <a:t> media)</a:t>
            </a:r>
            <a:endParaRPr sz="2000" dirty="0">
              <a:latin typeface="Calibri" panose="020F0502020204030204" pitchFamily="34" charset="0"/>
              <a:ea typeface="Arial"/>
              <a:cs typeface="Calibri" panose="020F0502020204030204" pitchFamily="34" charset="0"/>
              <a:sym typeface="Arial"/>
            </a:endParaRPr>
          </a:p>
          <a:p>
            <a:pPr marL="457200" lvl="0" indent="-387350" algn="l" rtl="0">
              <a:lnSpc>
                <a:spcPct val="115000"/>
              </a:lnSpc>
              <a:spcBef>
                <a:spcPts val="1000"/>
              </a:spcBef>
              <a:spcAft>
                <a:spcPts val="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Colleagues and Organizations</a:t>
            </a:r>
            <a:endParaRPr sz="2000" dirty="0">
              <a:latin typeface="Calibri" panose="020F0502020204030204" pitchFamily="34" charset="0"/>
              <a:ea typeface="Arial"/>
              <a:cs typeface="Calibri" panose="020F0502020204030204" pitchFamily="34" charset="0"/>
              <a:sym typeface="Arial"/>
            </a:endParaRPr>
          </a:p>
          <a:p>
            <a:pPr marL="457200" lvl="0" indent="-387350" algn="l" rtl="0">
              <a:lnSpc>
                <a:spcPct val="115000"/>
              </a:lnSpc>
              <a:spcBef>
                <a:spcPts val="1000"/>
              </a:spcBef>
              <a:spcAft>
                <a:spcPts val="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Politicians, Lawmakers and Advocacy Campaigns</a:t>
            </a:r>
            <a:endParaRPr sz="2000" dirty="0">
              <a:latin typeface="Calibri" panose="020F0502020204030204" pitchFamily="34" charset="0"/>
              <a:ea typeface="Arial"/>
              <a:cs typeface="Calibri" panose="020F0502020204030204" pitchFamily="34" charset="0"/>
              <a:sym typeface="Arial"/>
            </a:endParaRPr>
          </a:p>
          <a:p>
            <a:pPr marL="457200" lvl="0" indent="-387350" algn="l" rtl="0">
              <a:lnSpc>
                <a:spcPct val="115000"/>
              </a:lnSpc>
              <a:spcBef>
                <a:spcPts val="1000"/>
              </a:spcBef>
              <a:spcAft>
                <a:spcPts val="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Church and Religious Institutions</a:t>
            </a:r>
            <a:endParaRPr sz="2000" dirty="0">
              <a:latin typeface="Calibri" panose="020F0502020204030204" pitchFamily="34" charset="0"/>
              <a:ea typeface="Arial"/>
              <a:cs typeface="Calibri" panose="020F0502020204030204" pitchFamily="34" charset="0"/>
              <a:sym typeface="Arial"/>
            </a:endParaRPr>
          </a:p>
          <a:p>
            <a:pPr marL="457200" lvl="0" indent="-387350" algn="l" rtl="0">
              <a:lnSpc>
                <a:spcPct val="115000"/>
              </a:lnSpc>
              <a:spcBef>
                <a:spcPts val="1000"/>
              </a:spcBef>
              <a:spcAft>
                <a:spcPts val="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Friends, Family and Peers</a:t>
            </a:r>
            <a:endParaRPr sz="2000" dirty="0">
              <a:latin typeface="Calibri" panose="020F0502020204030204" pitchFamily="34" charset="0"/>
              <a:ea typeface="Arial"/>
              <a:cs typeface="Calibri" panose="020F0502020204030204" pitchFamily="34" charset="0"/>
              <a:sym typeface="Arial"/>
            </a:endParaRPr>
          </a:p>
          <a:p>
            <a:pPr marL="457200" lvl="0" indent="-387350" algn="l" rtl="0">
              <a:lnSpc>
                <a:spcPct val="115000"/>
              </a:lnSpc>
              <a:spcBef>
                <a:spcPts val="1000"/>
              </a:spcBef>
              <a:spcAft>
                <a:spcPts val="100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Lived Experience</a:t>
            </a:r>
            <a:endParaRPr sz="2000" i="1" dirty="0">
              <a:latin typeface="Calibri" panose="020F0502020204030204" pitchFamily="34" charset="0"/>
              <a:ea typeface="Arial"/>
              <a:cs typeface="Calibri" panose="020F0502020204030204" pitchFamily="34" charset="0"/>
              <a:sym typeface="Arial"/>
            </a:endParaRPr>
          </a:p>
        </p:txBody>
      </p:sp>
      <p:sp>
        <p:nvSpPr>
          <p:cNvPr id="149" name="Google Shape;149;p4"/>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alibri"/>
              <a:buNone/>
            </a:pPr>
            <a:r>
              <a:rPr lang="en-US" dirty="0">
                <a:solidFill>
                  <a:srgbClr val="16254E"/>
                </a:solidFill>
              </a:rPr>
              <a:t>Where do we get these narratives?</a:t>
            </a:r>
            <a:endParaRPr dirty="0">
              <a:solidFill>
                <a:srgbClr val="16254E"/>
              </a:solidFill>
            </a:endParaRPr>
          </a:p>
        </p:txBody>
      </p:sp>
      <p:pic>
        <p:nvPicPr>
          <p:cNvPr id="3" name="Picture 2">
            <a:extLst>
              <a:ext uri="{FF2B5EF4-FFF2-40B4-BE49-F238E27FC236}">
                <a16:creationId xmlns:a16="http://schemas.microsoft.com/office/drawing/2014/main" id="{676AF7E7-B16D-DF3F-B7F9-C1FB749A2C56}"/>
              </a:ext>
            </a:extLst>
          </p:cNvPr>
          <p:cNvPicPr>
            <a:picLocks noChangeAspect="1"/>
          </p:cNvPicPr>
          <p:nvPr/>
        </p:nvPicPr>
        <p:blipFill rotWithShape="1">
          <a:blip r:embed="rId3"/>
          <a:srcRect l="2629" t="572" r="11896" b="-572"/>
          <a:stretch/>
        </p:blipFill>
        <p:spPr>
          <a:xfrm>
            <a:off x="6481024" y="1565270"/>
            <a:ext cx="4613271" cy="3506518"/>
          </a:xfrm>
          <a:prstGeom prst="rect">
            <a:avLst/>
          </a:prstGeom>
          <a:solidFill>
            <a:srgbClr val="AFC1A9"/>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5df95021d0_0_1"/>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lt1"/>
                </a:solidFill>
              </a:rPr>
              <a:t>7</a:t>
            </a:fld>
            <a:endParaRPr>
              <a:solidFill>
                <a:schemeClr val="lt1"/>
              </a:solidFill>
            </a:endParaRPr>
          </a:p>
        </p:txBody>
      </p:sp>
      <p:sp>
        <p:nvSpPr>
          <p:cNvPr id="156" name="Google Shape;156;g15df95021d0_0_1"/>
          <p:cNvSpPr txBox="1">
            <a:spLocks noGrp="1"/>
          </p:cNvSpPr>
          <p:nvPr>
            <p:ph type="ctrTitle"/>
          </p:nvPr>
        </p:nvSpPr>
        <p:spPr>
          <a:xfrm>
            <a:off x="863496" y="2390649"/>
            <a:ext cx="3894606" cy="19200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500"/>
              <a:buNone/>
            </a:pPr>
            <a:r>
              <a:rPr lang="en-US" dirty="0"/>
              <a:t>Small Group Discussion</a:t>
            </a:r>
            <a:endParaRPr dirty="0"/>
          </a:p>
        </p:txBody>
      </p:sp>
      <p:sp>
        <p:nvSpPr>
          <p:cNvPr id="157" name="Google Shape;157;g15df95021d0_0_1"/>
          <p:cNvSpPr txBox="1"/>
          <p:nvPr/>
        </p:nvSpPr>
        <p:spPr>
          <a:xfrm>
            <a:off x="5244990" y="2867299"/>
            <a:ext cx="6532600" cy="1877407"/>
          </a:xfrm>
          <a:prstGeom prst="rect">
            <a:avLst/>
          </a:prstGeom>
          <a:noFill/>
          <a:ln>
            <a:noFill/>
          </a:ln>
        </p:spPr>
        <p:txBody>
          <a:bodyPr spcFirstLastPara="1" wrap="square" lIns="91425" tIns="91425" rIns="91425" bIns="91425" anchor="t" anchorCtr="0">
            <a:spAutoFit/>
          </a:bodyPr>
          <a:lstStyle/>
          <a:p>
            <a:pPr marL="342900" marR="0" lvl="0" indent="-285750" algn="l" rtl="0">
              <a:lnSpc>
                <a:spcPct val="100000"/>
              </a:lnSpc>
              <a:spcBef>
                <a:spcPts val="0"/>
              </a:spcBef>
              <a:spcAft>
                <a:spcPts val="1200"/>
              </a:spcAft>
              <a:buClr>
                <a:srgbClr val="16254E"/>
              </a:buClr>
              <a:buSzPts val="2700"/>
              <a:buFont typeface="Arial" panose="020B0604020202020204" pitchFamily="34" charset="0"/>
              <a:buChar char="•"/>
            </a:pPr>
            <a:r>
              <a:rPr lang="en-US" sz="2000" b="0" i="0" u="none" strike="noStrike" cap="none" dirty="0">
                <a:solidFill>
                  <a:srgbClr val="16254E"/>
                </a:solidFill>
                <a:latin typeface="Calibri"/>
                <a:ea typeface="Calibri"/>
                <a:cs typeface="Calibri"/>
                <a:sym typeface="Calibri"/>
              </a:rPr>
              <a:t>Wh</a:t>
            </a:r>
            <a:r>
              <a:rPr lang="en-US" sz="2000" dirty="0">
                <a:solidFill>
                  <a:srgbClr val="16254E"/>
                </a:solidFill>
                <a:latin typeface="Calibri"/>
                <a:ea typeface="Calibri"/>
                <a:cs typeface="Calibri"/>
                <a:sym typeface="Calibri"/>
              </a:rPr>
              <a:t>o</a:t>
            </a:r>
            <a:r>
              <a:rPr lang="en-US" sz="2000" b="0" i="0" u="none" strike="noStrike" cap="none" dirty="0">
                <a:solidFill>
                  <a:srgbClr val="16254E"/>
                </a:solidFill>
                <a:latin typeface="Calibri"/>
                <a:ea typeface="Calibri"/>
                <a:cs typeface="Calibri"/>
                <a:sym typeface="Calibri"/>
              </a:rPr>
              <a:t> has </a:t>
            </a:r>
            <a:r>
              <a:rPr lang="en-US" sz="2000" dirty="0">
                <a:solidFill>
                  <a:srgbClr val="16254E"/>
                </a:solidFill>
                <a:latin typeface="Calibri"/>
                <a:ea typeface="Calibri"/>
                <a:cs typeface="Calibri"/>
                <a:sym typeface="Calibri"/>
              </a:rPr>
              <a:t>informed the </a:t>
            </a:r>
            <a:r>
              <a:rPr lang="en-US" sz="2000" b="0" i="0" u="none" strike="noStrike" cap="none" dirty="0">
                <a:solidFill>
                  <a:srgbClr val="16254E"/>
                </a:solidFill>
                <a:latin typeface="Calibri"/>
                <a:ea typeface="Calibri"/>
                <a:cs typeface="Calibri"/>
                <a:sym typeface="Calibri"/>
              </a:rPr>
              <a:t>story we h</a:t>
            </a:r>
            <a:r>
              <a:rPr lang="en-US" sz="2000" dirty="0">
                <a:solidFill>
                  <a:srgbClr val="16254E"/>
                </a:solidFill>
                <a:latin typeface="Calibri"/>
                <a:ea typeface="Calibri"/>
                <a:cs typeface="Calibri"/>
                <a:sym typeface="Calibri"/>
              </a:rPr>
              <a:t>old </a:t>
            </a:r>
            <a:r>
              <a:rPr lang="en-US" sz="2000" b="0" i="0" u="none" strike="noStrike" cap="none" dirty="0">
                <a:solidFill>
                  <a:srgbClr val="16254E"/>
                </a:solidFill>
                <a:latin typeface="Calibri"/>
                <a:ea typeface="Calibri"/>
                <a:cs typeface="Calibri"/>
                <a:sym typeface="Calibri"/>
              </a:rPr>
              <a:t>of sex workers?</a:t>
            </a:r>
            <a:endParaRPr sz="2000" b="0" i="0" u="none" strike="noStrike" cap="none" dirty="0">
              <a:solidFill>
                <a:srgbClr val="16254E"/>
              </a:solidFill>
              <a:latin typeface="Calibri"/>
              <a:ea typeface="Calibri"/>
              <a:cs typeface="Calibri"/>
              <a:sym typeface="Calibri"/>
            </a:endParaRPr>
          </a:p>
          <a:p>
            <a:pPr marL="342900" marR="0" lvl="0" indent="-285750" algn="l" rtl="0">
              <a:lnSpc>
                <a:spcPct val="100000"/>
              </a:lnSpc>
              <a:spcBef>
                <a:spcPts val="0"/>
              </a:spcBef>
              <a:spcAft>
                <a:spcPts val="1200"/>
              </a:spcAft>
              <a:buClr>
                <a:srgbClr val="16254E"/>
              </a:buClr>
              <a:buSzPts val="2700"/>
              <a:buFont typeface="Arial" panose="020B0604020202020204" pitchFamily="34" charset="0"/>
              <a:buChar char="•"/>
            </a:pPr>
            <a:r>
              <a:rPr lang="en-US" sz="2000" b="0" i="0" u="none" strike="noStrike" cap="none" dirty="0">
                <a:solidFill>
                  <a:srgbClr val="16254E"/>
                </a:solidFill>
                <a:latin typeface="Calibri"/>
                <a:ea typeface="Calibri"/>
                <a:cs typeface="Calibri"/>
                <a:sym typeface="Calibri"/>
              </a:rPr>
              <a:t>What are the limitations of these narratives and sources?</a:t>
            </a:r>
            <a:endParaRPr sz="2000" b="0" i="0" u="none" strike="noStrike" cap="none" dirty="0">
              <a:solidFill>
                <a:srgbClr val="16254E"/>
              </a:solidFill>
              <a:latin typeface="Calibri"/>
              <a:ea typeface="Calibri"/>
              <a:cs typeface="Calibri"/>
              <a:sym typeface="Calibri"/>
            </a:endParaRPr>
          </a:p>
          <a:p>
            <a:pPr marL="342900" marR="0" lvl="0" indent="-285750" algn="l" rtl="0">
              <a:lnSpc>
                <a:spcPct val="100000"/>
              </a:lnSpc>
              <a:spcBef>
                <a:spcPts val="0"/>
              </a:spcBef>
              <a:spcAft>
                <a:spcPts val="1200"/>
              </a:spcAft>
              <a:buClr>
                <a:srgbClr val="16254E"/>
              </a:buClr>
              <a:buSzPts val="2700"/>
              <a:buFont typeface="Arial" panose="020B0604020202020204" pitchFamily="34" charset="0"/>
              <a:buChar char="•"/>
            </a:pPr>
            <a:r>
              <a:rPr lang="en-US" sz="2000" b="0" i="0" u="none" strike="noStrike" cap="none" dirty="0">
                <a:solidFill>
                  <a:srgbClr val="16254E"/>
                </a:solidFill>
                <a:latin typeface="Calibri"/>
                <a:ea typeface="Calibri"/>
                <a:cs typeface="Calibri"/>
                <a:sym typeface="Calibri"/>
              </a:rPr>
              <a:t>Have these narratives changed over time? For you or more broadly?</a:t>
            </a:r>
            <a:endParaRPr sz="2000" b="0" i="0" u="none" strike="noStrike" cap="none" dirty="0">
              <a:solidFill>
                <a:srgbClr val="16254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sldNum" idx="12"/>
          </p:nvPr>
        </p:nvSpPr>
        <p:spPr>
          <a:xfrm>
            <a:off x="11524390" y="6340322"/>
            <a:ext cx="50625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63" name="Google Shape;163;p7" title="Sex Workers Speak Out: Tiffanie, Barbados">
            <a:hlinkClick r:id="rId3"/>
          </p:cNvPr>
          <p:cNvPicPr preferRelativeResize="0"/>
          <p:nvPr/>
        </p:nvPicPr>
        <p:blipFill rotWithShape="1">
          <a:blip r:embed="rId4">
            <a:alphaModFix/>
          </a:blip>
          <a:srcRect/>
          <a:stretch/>
        </p:blipFill>
        <p:spPr>
          <a:xfrm>
            <a:off x="2504363" y="592771"/>
            <a:ext cx="7183276" cy="5387450"/>
          </a:xfrm>
          <a:prstGeom prst="rect">
            <a:avLst/>
          </a:prstGeom>
          <a:noFill/>
          <a:ln>
            <a:noFill/>
          </a:ln>
        </p:spPr>
      </p:pic>
      <p:sp>
        <p:nvSpPr>
          <p:cNvPr id="164" name="Google Shape;164;p7"/>
          <p:cNvSpPr txBox="1"/>
          <p:nvPr/>
        </p:nvSpPr>
        <p:spPr>
          <a:xfrm>
            <a:off x="2504362" y="6340322"/>
            <a:ext cx="7183276"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b="0" i="0" u="none" strike="noStrike" cap="none"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Sex Workers Speak Out: Tiffanie, Barbados;</a:t>
            </a:r>
            <a:r>
              <a:rPr lang="en-US" b="0" i="0" u="none" strike="noStrike" cap="none" dirty="0">
                <a:solidFill>
                  <a:srgbClr val="000000"/>
                </a:solidFill>
                <a:latin typeface="Calibri"/>
                <a:ea typeface="Calibri"/>
                <a:cs typeface="Calibri"/>
                <a:sym typeface="Calibri"/>
              </a:rPr>
              <a:t> Global Network of Sex Worker Projects</a:t>
            </a:r>
            <a:endParaRPr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570afb1e35_0_44"/>
          <p:cNvSpPr txBox="1">
            <a:spLocks noGrp="1"/>
          </p:cNvSpPr>
          <p:nvPr>
            <p:ph type="sldNum" idx="12"/>
          </p:nvPr>
        </p:nvSpPr>
        <p:spPr>
          <a:xfrm>
            <a:off x="11524390" y="6340322"/>
            <a:ext cx="506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70" name="Google Shape;170;g1570afb1e35_0_44"/>
          <p:cNvSpPr txBox="1">
            <a:spLocks noGrp="1"/>
          </p:cNvSpPr>
          <p:nvPr>
            <p:ph type="body" idx="1"/>
          </p:nvPr>
        </p:nvSpPr>
        <p:spPr>
          <a:xfrm>
            <a:off x="1780928" y="2395361"/>
            <a:ext cx="5070809" cy="2025059"/>
          </a:xfrm>
          <a:prstGeom prst="rect">
            <a:avLst/>
          </a:prstGeom>
          <a:noFill/>
          <a:ln>
            <a:noFill/>
          </a:ln>
        </p:spPr>
        <p:txBody>
          <a:bodyPr spcFirstLastPara="1" wrap="square" lIns="91425" tIns="45700" rIns="91425" bIns="45700" anchor="t" anchorCtr="0">
            <a:noAutofit/>
          </a:bodyPr>
          <a:lstStyle/>
          <a:p>
            <a:pPr marL="457200" lvl="0" indent="-387350" algn="l" rtl="0">
              <a:lnSpc>
                <a:spcPts val="2580"/>
              </a:lnSpc>
              <a:spcBef>
                <a:spcPts val="0"/>
              </a:spcBef>
              <a:spcAft>
                <a:spcPts val="60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Sex workers have unique medical needs that often go unmet</a:t>
            </a:r>
            <a:endParaRPr sz="2000" dirty="0">
              <a:latin typeface="Calibri" panose="020F0502020204030204" pitchFamily="34" charset="0"/>
              <a:ea typeface="Arial"/>
              <a:cs typeface="Calibri" panose="020F0502020204030204" pitchFamily="34" charset="0"/>
              <a:sym typeface="Arial"/>
            </a:endParaRPr>
          </a:p>
          <a:p>
            <a:pPr marL="457200" lvl="0" indent="-387350" algn="l" rtl="0">
              <a:lnSpc>
                <a:spcPts val="2580"/>
              </a:lnSpc>
              <a:spcBef>
                <a:spcPts val="1000"/>
              </a:spcBef>
              <a:spcAft>
                <a:spcPts val="60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Sex workers often do not disclose when seeking care because of stigma and discrimination, </a:t>
            </a:r>
            <a:r>
              <a:rPr lang="en-US" sz="2000" i="1" dirty="0">
                <a:latin typeface="Calibri" panose="020F0502020204030204" pitchFamily="34" charset="0"/>
                <a:ea typeface="Arial"/>
                <a:cs typeface="Calibri" panose="020F0502020204030204" pitchFamily="34" charset="0"/>
                <a:sym typeface="Arial"/>
              </a:rPr>
              <a:t>two aspects we can change</a:t>
            </a:r>
            <a:endParaRPr sz="2000" i="1" dirty="0">
              <a:latin typeface="Calibri" panose="020F0502020204030204" pitchFamily="34" charset="0"/>
              <a:ea typeface="Arial"/>
              <a:cs typeface="Calibri" panose="020F0502020204030204" pitchFamily="34" charset="0"/>
              <a:sym typeface="Arial"/>
            </a:endParaRPr>
          </a:p>
        </p:txBody>
      </p:sp>
      <p:sp>
        <p:nvSpPr>
          <p:cNvPr id="171" name="Google Shape;171;g1570afb1e35_0_44"/>
          <p:cNvSpPr txBox="1">
            <a:spLocks noGrp="1"/>
          </p:cNvSpPr>
          <p:nvPr>
            <p:ph type="title"/>
          </p:nvPr>
        </p:nvSpPr>
        <p:spPr>
          <a:xfrm>
            <a:off x="1780928" y="1343443"/>
            <a:ext cx="9996600" cy="64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6254E"/>
              </a:buClr>
              <a:buSzPct val="100000"/>
              <a:buFont typeface="Calibri"/>
              <a:buNone/>
            </a:pPr>
            <a:r>
              <a:rPr lang="en-US" dirty="0"/>
              <a:t>Why does it matter?</a:t>
            </a:r>
            <a:endParaRPr dirty="0"/>
          </a:p>
        </p:txBody>
      </p:sp>
      <p:sp>
        <p:nvSpPr>
          <p:cNvPr id="4" name="Google Shape;170;g1570afb1e35_0_44">
            <a:extLst>
              <a:ext uri="{FF2B5EF4-FFF2-40B4-BE49-F238E27FC236}">
                <a16:creationId xmlns:a16="http://schemas.microsoft.com/office/drawing/2014/main" id="{7B230B79-4D19-1573-4FF4-71E75B9F4490}"/>
              </a:ext>
            </a:extLst>
          </p:cNvPr>
          <p:cNvSpPr txBox="1">
            <a:spLocks/>
          </p:cNvSpPr>
          <p:nvPr/>
        </p:nvSpPr>
        <p:spPr>
          <a:xfrm>
            <a:off x="1780929" y="4220423"/>
            <a:ext cx="10306688" cy="20250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16254E"/>
              </a:buClr>
              <a:buSzPts val="2200"/>
              <a:buFont typeface="Arial"/>
              <a:buNone/>
              <a:defRPr sz="2200" b="0" i="0" u="none" strike="noStrike" cap="none">
                <a:solidFill>
                  <a:srgbClr val="16254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indent="-387350">
              <a:lnSpc>
                <a:spcPts val="2580"/>
              </a:lnSpc>
              <a:spcAft>
                <a:spcPts val="60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Sex workers face institutional barriers to care</a:t>
            </a:r>
          </a:p>
          <a:p>
            <a:pPr indent="-387350">
              <a:lnSpc>
                <a:spcPts val="2580"/>
              </a:lnSpc>
              <a:spcAft>
                <a:spcPts val="60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Caring for sex workers has ripple effects to other communities</a:t>
            </a:r>
          </a:p>
          <a:p>
            <a:pPr indent="-387350">
              <a:lnSpc>
                <a:spcPts val="2580"/>
              </a:lnSpc>
              <a:spcAft>
                <a:spcPts val="600"/>
              </a:spcAft>
              <a:buSzPts val="2500"/>
              <a:buFont typeface="Arial" panose="020B0604020202020204" pitchFamily="34" charset="0"/>
              <a:buChar char="•"/>
            </a:pPr>
            <a:r>
              <a:rPr lang="en-US" sz="2000" dirty="0">
                <a:latin typeface="Calibri" panose="020F0502020204030204" pitchFamily="34" charset="0"/>
                <a:ea typeface="Arial"/>
                <a:cs typeface="Calibri" panose="020F0502020204030204" pitchFamily="34" charset="0"/>
                <a:sym typeface="Arial"/>
              </a:rPr>
              <a:t>We serve people holistically and sex work is only one facet of a person’s life</a:t>
            </a:r>
            <a:endParaRPr lang="en-US" sz="2400" b="1" i="1"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625A86AC-2243-A43E-D1F3-83A64B90FF27}"/>
              </a:ext>
            </a:extLst>
          </p:cNvPr>
          <p:cNvPicPr>
            <a:picLocks noChangeAspect="1"/>
          </p:cNvPicPr>
          <p:nvPr/>
        </p:nvPicPr>
        <p:blipFill>
          <a:blip r:embed="rId3"/>
          <a:stretch>
            <a:fillRect/>
          </a:stretch>
        </p:blipFill>
        <p:spPr>
          <a:xfrm>
            <a:off x="8022794" y="1278129"/>
            <a:ext cx="3418092" cy="3522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10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1000"/>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662C04E2F544F90687BE1DB4EB4C8" ma:contentTypeVersion="17" ma:contentTypeDescription="Create a new document." ma:contentTypeScope="" ma:versionID="4523900aadbb611614010c21738181fc">
  <xsd:schema xmlns:xsd="http://www.w3.org/2001/XMLSchema" xmlns:xs="http://www.w3.org/2001/XMLSchema" xmlns:p="http://schemas.microsoft.com/office/2006/metadata/properties" xmlns:ns2="3f187157-229c-4442-b996-d70d5c83e82f" xmlns:ns3="1387b94b-ebdf-48b1-ae95-3c1295ff2e57" targetNamespace="http://schemas.microsoft.com/office/2006/metadata/properties" ma:root="true" ma:fieldsID="bfbe87ae1bef6cfcaa621d4cde7f54ae" ns2:_="" ns3:_="">
    <xsd:import namespace="3f187157-229c-4442-b996-d70d5c83e82f"/>
    <xsd:import namespace="1387b94b-ebdf-48b1-ae95-3c1295ff2e5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87157-229c-4442-b996-d70d5c83e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217765-899c-466a-aba3-3cb31eab8f3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87b94b-ebdf-48b1-ae95-3c1295ff2e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ff64f9-e10c-41ad-8cf1-3fb1decd75f3}" ma:internalName="TaxCatchAll" ma:showField="CatchAllData" ma:web="1387b94b-ebdf-48b1-ae95-3c1295ff2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187157-229c-4442-b996-d70d5c83e82f">
      <Terms xmlns="http://schemas.microsoft.com/office/infopath/2007/PartnerControls"/>
    </lcf76f155ced4ddcb4097134ff3c332f>
    <TaxCatchAll xmlns="1387b94b-ebdf-48b1-ae95-3c1295ff2e57" xsi:nil="true"/>
  </documentManagement>
</p:properties>
</file>

<file path=customXml/itemProps1.xml><?xml version="1.0" encoding="utf-8"?>
<ds:datastoreItem xmlns:ds="http://schemas.openxmlformats.org/officeDocument/2006/customXml" ds:itemID="{5942D7D7-89E0-4C96-929E-AC7A558E6FCD}"/>
</file>

<file path=customXml/itemProps2.xml><?xml version="1.0" encoding="utf-8"?>
<ds:datastoreItem xmlns:ds="http://schemas.openxmlformats.org/officeDocument/2006/customXml" ds:itemID="{98FF70CD-F856-4E5C-920F-E2F914A051DB}"/>
</file>

<file path=customXml/itemProps3.xml><?xml version="1.0" encoding="utf-8"?>
<ds:datastoreItem xmlns:ds="http://schemas.openxmlformats.org/officeDocument/2006/customXml" ds:itemID="{6BFF0A12-37B0-44B3-BD34-0EBD93544AA4}"/>
</file>

<file path=docProps/app.xml><?xml version="1.0" encoding="utf-8"?>
<Properties xmlns="http://schemas.openxmlformats.org/officeDocument/2006/extended-properties" xmlns:vt="http://schemas.openxmlformats.org/officeDocument/2006/docPropsVTypes">
  <TotalTime>325</TotalTime>
  <Words>1645</Words>
  <Application>Microsoft Macintosh PowerPoint</Application>
  <PresentationFormat>Widescreen</PresentationFormat>
  <Paragraphs>192</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Sex Worker Health &amp; Harm Reduction 101</vt:lpstr>
      <vt:lpstr>Agenda</vt:lpstr>
      <vt:lpstr>Logistics: Group Agreements</vt:lpstr>
      <vt:lpstr>Objectives</vt:lpstr>
      <vt:lpstr>What Comes to Mind When You Hear…</vt:lpstr>
      <vt:lpstr>Where do we get these narratives?</vt:lpstr>
      <vt:lpstr>Small Group Discussion</vt:lpstr>
      <vt:lpstr>PowerPoint Presentation</vt:lpstr>
      <vt:lpstr>Why does it matter?</vt:lpstr>
      <vt:lpstr>Language and Definitions</vt:lpstr>
      <vt:lpstr> What is  Harm Reduction</vt:lpstr>
      <vt:lpstr> What is  Sex Work</vt:lpstr>
      <vt:lpstr> What is  Sex Work</vt:lpstr>
      <vt:lpstr> Who are  Sex Workers</vt:lpstr>
      <vt:lpstr> Who are  Sex Workers</vt:lpstr>
      <vt:lpstr>Serving Sex Workers means serving…</vt:lpstr>
      <vt:lpstr>Break!</vt:lpstr>
      <vt:lpstr>Barriers to Care</vt:lpstr>
      <vt:lpstr>PowerPoint Presentation</vt:lpstr>
      <vt:lpstr>Sex Workers Identify Barriers to Care</vt:lpstr>
      <vt:lpstr>How do we dismantle these barriers?</vt:lpstr>
      <vt:lpstr>Dismantling Barriers</vt:lpstr>
      <vt:lpstr>Interpersonal Barriers</vt:lpstr>
      <vt:lpstr>Sex Workers in Health Department Programming</vt:lpstr>
      <vt:lpstr>Collaboration with Sex Worker-Serving Organizations</vt:lpstr>
      <vt:lpstr>Resources</vt:lpstr>
      <vt:lpstr>CLOSING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Worker Health &amp; Harm Reduction 101</dc:title>
  <dc:creator>Shaan Wade</dc:creator>
  <cp:lastModifiedBy>Stacey Dowgray</cp:lastModifiedBy>
  <cp:revision>1</cp:revision>
  <dcterms:created xsi:type="dcterms:W3CDTF">2015-12-09T18:35:05Z</dcterms:created>
  <dcterms:modified xsi:type="dcterms:W3CDTF">2022-12-19T19:54:12Z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0x01010005D662C04E2F544F90687BE1DB4EB4C8</vt:lpwstr>
  </property>
  <property fmtid="{D5CDD505-2E9C-101B-9397-08002B2CF9AE}" pid="3" name="Order">
    <vt:r8>100</vt:r8>
  </property>
  <property fmtid="{D5CDD505-2E9C-101B-9397-08002B2CF9AE}" pid="4" name="AuthorIds_UIVersion_1024">
    <vt:lpwstr>47</vt:lpwstr>
  </property>
  <property fmtid="{D5CDD505-2E9C-101B-9397-08002B2CF9AE}" pid="5" name="AuthorIds_UIVersion_1536">
    <vt:lpwstr>47</vt:lpwstr>
  </property>
  <property fmtid="{D5CDD505-2E9C-101B-9397-08002B2CF9AE}" pid="6" name="MediaServiceImageTags">
    <vt:lpwstr/>
  </property>
</Properties>
</file>