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embeddedFontLst>
    <p:embeddedFont>
      <p:font typeface="Source Code Pro"/>
      <p:regular r:id="rId26"/>
      <p:bold r:id="rId27"/>
      <p:italic r:id="rId28"/>
      <p:boldItalic r:id="rId29"/>
    </p:embeddedFont>
    <p:embeddedFont>
      <p:font typeface="Oswald"/>
      <p:regular r:id="rId30"/>
      <p:bold r:id="rId3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SourceCodePro-regular.fntdata"/><Relationship Id="rId25" Type="http://schemas.openxmlformats.org/officeDocument/2006/relationships/slide" Target="slides/slide20.xml"/><Relationship Id="rId28" Type="http://schemas.openxmlformats.org/officeDocument/2006/relationships/font" Target="fonts/SourceCodePro-italic.fntdata"/><Relationship Id="rId27" Type="http://schemas.openxmlformats.org/officeDocument/2006/relationships/font" Target="fonts/SourceCodePr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SourceCodePr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Oswald-bold.fntdata"/><Relationship Id="rId30" Type="http://schemas.openxmlformats.org/officeDocument/2006/relationships/font" Target="fonts/Oswald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57960b5db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57960b5db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ebb465f30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2ebb465f30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5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2ebb465f30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2ebb465f30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6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2ebb465f30_0_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2ebb465f30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6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2ebb465f30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2ebb465f30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2ebb465f30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2ebb465f30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7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57960b5dba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57960b5db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8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57960b5db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57960b5db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8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ebb465f30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ebb465f30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2ebb465f30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2ebb465f30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ebb465f30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2ebb465f30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57960b5dba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57960b5dba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1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57960b5db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57960b5db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2ebb465f30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2ebb465f30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2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2ebb465f30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2ebb465f30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Question 3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ebb465f30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2ebb465f30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3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2ebb465f30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2ebb465f30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Question 4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2ebb465f30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2ebb465f30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4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2ebb465f30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2ebb465f30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Question 5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medical term for “addiction”?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400k students age 12-17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most addictive substance?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Nicotine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5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common side effects of long term cannabis use?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Mental Health Problems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50"/>
              <a:t>This includes issues with memory, anxiety, depression, and psychosis.</a:t>
            </a:r>
            <a:endParaRPr sz="265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7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cannabis disorders is associated with repeated cycles of vomiting?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Cannabinoid Induced </a:t>
            </a:r>
            <a:r>
              <a:rPr lang="en"/>
              <a:t>Hyperemesis</a:t>
            </a:r>
            <a:r>
              <a:rPr lang="en"/>
              <a:t> </a:t>
            </a:r>
            <a:r>
              <a:rPr lang="en"/>
              <a:t>Syndrome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50"/>
              <a:t>Typically relieved with </a:t>
            </a:r>
            <a:r>
              <a:rPr lang="en" sz="2650" u="sng"/>
              <a:t>hot showers</a:t>
            </a:r>
            <a:r>
              <a:rPr lang="en" sz="2650"/>
              <a:t> and baths, can lead to </a:t>
            </a:r>
            <a:r>
              <a:rPr lang="en" sz="2650" u="sng"/>
              <a:t>dangerous</a:t>
            </a:r>
            <a:r>
              <a:rPr lang="en" sz="2650"/>
              <a:t> electrolyte disturbances in the blood.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9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DID YOU KNOW?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u="sng"/>
              <a:t>Alcohol withdrawal</a:t>
            </a:r>
            <a:r>
              <a:rPr lang="en" sz="3100"/>
              <a:t> can be </a:t>
            </a:r>
            <a:r>
              <a:rPr lang="en" sz="3100" u="sng"/>
              <a:t>dangerous</a:t>
            </a:r>
            <a:r>
              <a:rPr lang="en" sz="3100"/>
              <a:t> and </a:t>
            </a:r>
            <a:r>
              <a:rPr lang="en" sz="3100" u="sng"/>
              <a:t>deadly</a:t>
            </a:r>
            <a:r>
              <a:rPr lang="en" sz="3100"/>
              <a:t>! </a:t>
            </a:r>
            <a:endParaRPr sz="3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/>
              <a:t>Never tell someone to “just stop drinking.” The safest way to stop is under care of a medical provider.</a:t>
            </a:r>
            <a:endParaRPr sz="31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0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DID YOU KNOW?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u="sng"/>
              <a:t>Vaping nicotine</a:t>
            </a:r>
            <a:r>
              <a:rPr lang="en" sz="3100"/>
              <a:t> still exposes you to over 30 </a:t>
            </a:r>
            <a:r>
              <a:rPr lang="en" sz="3100" u="sng"/>
              <a:t>carcinogens</a:t>
            </a:r>
            <a:r>
              <a:rPr lang="en" sz="3100"/>
              <a:t>, or substances associated with causing cancer.</a:t>
            </a:r>
            <a:endParaRPr sz="3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1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DID YOU KNOW??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50"/>
              <a:t>70% of </a:t>
            </a:r>
            <a:r>
              <a:rPr lang="en" sz="2650" u="sng"/>
              <a:t>teens</a:t>
            </a:r>
            <a:r>
              <a:rPr lang="en" sz="2650"/>
              <a:t> report that </a:t>
            </a:r>
            <a:r>
              <a:rPr lang="en" sz="2650" u="sng"/>
              <a:t>vaping</a:t>
            </a:r>
            <a:r>
              <a:rPr lang="en" sz="2650"/>
              <a:t> was the first method of use of tobacco. </a:t>
            </a:r>
            <a:endParaRPr sz="265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50"/>
              <a:t>70% use flavored products, compared to 25% of adults.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Substance Use Disorder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50"/>
              <a:t>Diagnosed using criteria from the DSM-5, can be categorized into mild, moderate and severe.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2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DID YOU KNOW??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761"/>
              <a:t>The </a:t>
            </a:r>
            <a:r>
              <a:rPr lang="en" sz="2761" u="sng"/>
              <a:t>younger</a:t>
            </a:r>
            <a:r>
              <a:rPr lang="en" sz="2761"/>
              <a:t> the nicotine user, the faster </a:t>
            </a:r>
            <a:r>
              <a:rPr lang="en" sz="2761" u="sng"/>
              <a:t>withdrawal</a:t>
            </a:r>
            <a:r>
              <a:rPr lang="en" sz="2761"/>
              <a:t> occurs. Some teens can experience nicotine withdrawal after only </a:t>
            </a:r>
            <a:r>
              <a:rPr lang="en" sz="2761" u="sng"/>
              <a:t>1-2 cigarettes</a:t>
            </a:r>
            <a:r>
              <a:rPr lang="en" sz="2761"/>
              <a:t>.</a:t>
            </a:r>
            <a:endParaRPr sz="371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US, what </a:t>
            </a:r>
            <a:r>
              <a:rPr lang="en"/>
              <a:t>percentage</a:t>
            </a:r>
            <a:r>
              <a:rPr lang="en"/>
              <a:t> of students age 12 or older report binge drinking in the last month?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25% of students age 12 or older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what age is the frontal lobe fully developed?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 25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50"/>
              <a:t>The frontal lobe is responsible for decision making, </a:t>
            </a:r>
            <a:r>
              <a:rPr lang="en" sz="2650"/>
              <a:t>prioritization</a:t>
            </a:r>
            <a:r>
              <a:rPr lang="en" sz="2650"/>
              <a:t>, </a:t>
            </a:r>
            <a:r>
              <a:rPr lang="en" sz="2650"/>
              <a:t>judgment</a:t>
            </a:r>
            <a:r>
              <a:rPr lang="en" sz="2650"/>
              <a:t>, planning and impulse control. This later development is what makes </a:t>
            </a:r>
            <a:r>
              <a:rPr lang="en" sz="2650"/>
              <a:t>adolescents</a:t>
            </a:r>
            <a:r>
              <a:rPr lang="en" sz="2650"/>
              <a:t> at higher risk for substance dependence.</a:t>
            </a:r>
            <a:endParaRPr sz="26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term for requiring more of a certain substance to reach the same effect?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Tolerance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US, how many students age 12-17 meet criteria for alcohol use disorder?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