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1" r:id="rId6"/>
  </p:sldMasterIdLst>
  <p:notesMasterIdLst>
    <p:notesMasterId r:id="rId24"/>
  </p:notesMasterIdLst>
  <p:sldIdLst>
    <p:sldId id="507" r:id="rId7"/>
    <p:sldId id="529" r:id="rId8"/>
    <p:sldId id="530" r:id="rId9"/>
    <p:sldId id="535" r:id="rId10"/>
    <p:sldId id="528" r:id="rId11"/>
    <p:sldId id="533" r:id="rId12"/>
    <p:sldId id="259" r:id="rId13"/>
    <p:sldId id="536" r:id="rId14"/>
    <p:sldId id="531" r:id="rId15"/>
    <p:sldId id="532" r:id="rId16"/>
    <p:sldId id="518" r:id="rId17"/>
    <p:sldId id="520" r:id="rId18"/>
    <p:sldId id="509" r:id="rId19"/>
    <p:sldId id="537" r:id="rId20"/>
    <p:sldId id="526" r:id="rId21"/>
    <p:sldId id="534" r:id="rId22"/>
    <p:sldId id="523" r:id="rId2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7735"/>
    <a:srgbClr val="004165"/>
    <a:srgbClr val="304A1E"/>
    <a:srgbClr val="83AFB4"/>
    <a:srgbClr val="E2F0D9"/>
    <a:srgbClr val="29586D"/>
    <a:srgbClr val="326368"/>
    <a:srgbClr val="639DC5"/>
    <a:srgbClr val="D7E927"/>
    <a:srgbClr val="488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642BF-C8F1-4EC9-9893-A032100208AC}" v="22" dt="2025-02-19T21:15:18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66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>
      <p:cViewPr>
        <p:scale>
          <a:sx n="160" d="100"/>
          <a:sy n="160" d="100"/>
        </p:scale>
        <p:origin x="1018" y="-77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RTMAN David * DAS" userId="2cda8cc4-98f3-4f44-829e-186f404471c2" providerId="ADAL" clId="{969642BF-C8F1-4EC9-9893-A032100208AC}"/>
    <pc:docChg chg="undo custSel addSld delSld modSld sldOrd">
      <pc:chgData name="WORTMAN David * DAS" userId="2cda8cc4-98f3-4f44-829e-186f404471c2" providerId="ADAL" clId="{969642BF-C8F1-4EC9-9893-A032100208AC}" dt="2025-02-19T21:16:38.588" v="1818" actId="20577"/>
      <pc:docMkLst>
        <pc:docMk/>
      </pc:docMkLst>
      <pc:sldChg chg="setBg modNotesTx">
        <pc:chgData name="WORTMAN David * DAS" userId="2cda8cc4-98f3-4f44-829e-186f404471c2" providerId="ADAL" clId="{969642BF-C8F1-4EC9-9893-A032100208AC}" dt="2025-02-19T21:16:38.588" v="1818" actId="20577"/>
        <pc:sldMkLst>
          <pc:docMk/>
          <pc:sldMk cId="2693957079" sldId="259"/>
        </pc:sldMkLst>
      </pc:sldChg>
      <pc:sldChg chg="addSp delSp modSp mod setBg setFolMasterObjs">
        <pc:chgData name="WORTMAN David * DAS" userId="2cda8cc4-98f3-4f44-829e-186f404471c2" providerId="ADAL" clId="{969642BF-C8F1-4EC9-9893-A032100208AC}" dt="2025-02-19T21:03:42.326" v="1557" actId="26606"/>
        <pc:sldMkLst>
          <pc:docMk/>
          <pc:sldMk cId="1700528529" sldId="509"/>
        </pc:sldMkLst>
        <pc:spChg chg="mod ord">
          <ac:chgData name="WORTMAN David * DAS" userId="2cda8cc4-98f3-4f44-829e-186f404471c2" providerId="ADAL" clId="{969642BF-C8F1-4EC9-9893-A032100208AC}" dt="2025-02-19T21:03:42.326" v="1557" actId="26606"/>
          <ac:spMkLst>
            <pc:docMk/>
            <pc:sldMk cId="1700528529" sldId="509"/>
            <ac:spMk id="2" creationId="{83BD0417-C66A-471F-84F5-5AC6E389D8DE}"/>
          </ac:spMkLst>
        </pc:spChg>
        <pc:spChg chg="mod ord">
          <ac:chgData name="WORTMAN David * DAS" userId="2cda8cc4-98f3-4f44-829e-186f404471c2" providerId="ADAL" clId="{969642BF-C8F1-4EC9-9893-A032100208AC}" dt="2025-02-19T21:03:42.326" v="1557" actId="26606"/>
          <ac:spMkLst>
            <pc:docMk/>
            <pc:sldMk cId="1700528529" sldId="509"/>
            <ac:spMk id="3" creationId="{A112ED80-F021-4ECB-8182-9873B30B3BF4}"/>
          </ac:spMkLst>
        </pc:spChg>
        <pc:spChg chg="del">
          <ac:chgData name="WORTMAN David * DAS" userId="2cda8cc4-98f3-4f44-829e-186f404471c2" providerId="ADAL" clId="{969642BF-C8F1-4EC9-9893-A032100208AC}" dt="2025-02-19T21:02:39.766" v="1544" actId="26606"/>
          <ac:spMkLst>
            <pc:docMk/>
            <pc:sldMk cId="1700528529" sldId="509"/>
            <ac:spMk id="71" creationId="{8FC9BE17-9A7B-462D-AE50-3D8777387304}"/>
          </ac:spMkLst>
        </pc:spChg>
        <pc:spChg chg="del">
          <ac:chgData name="WORTMAN David * DAS" userId="2cda8cc4-98f3-4f44-829e-186f404471c2" providerId="ADAL" clId="{969642BF-C8F1-4EC9-9893-A032100208AC}" dt="2025-02-19T21:02:39.766" v="1544" actId="26606"/>
          <ac:spMkLst>
            <pc:docMk/>
            <pc:sldMk cId="1700528529" sldId="509"/>
            <ac:spMk id="75" creationId="{55D4142C-5077-457F-A6AD-3FECFDB39685}"/>
          </ac:spMkLst>
        </pc:spChg>
        <pc:spChg chg="del">
          <ac:chgData name="WORTMAN David * DAS" userId="2cda8cc4-98f3-4f44-829e-186f404471c2" providerId="ADAL" clId="{969642BF-C8F1-4EC9-9893-A032100208AC}" dt="2025-02-19T21:02:39.766" v="1544" actId="26606"/>
          <ac:spMkLst>
            <pc:docMk/>
            <pc:sldMk cId="1700528529" sldId="509"/>
            <ac:spMk id="77" creationId="{7A5F0580-5EE9-419F-96EE-B6529EF6E7D0}"/>
          </ac:spMkLst>
        </pc:spChg>
        <pc:spChg chg="del">
          <ac:chgData name="WORTMAN David * DAS" userId="2cda8cc4-98f3-4f44-829e-186f404471c2" providerId="ADAL" clId="{969642BF-C8F1-4EC9-9893-A032100208AC}" dt="2025-02-19T21:02:39.766" v="1544" actId="26606"/>
          <ac:spMkLst>
            <pc:docMk/>
            <pc:sldMk cId="1700528529" sldId="509"/>
            <ac:spMk id="1036" creationId="{3EBE8569-6AEC-4B8C-8D53-2DE337CDBA65}"/>
          </ac:spMkLst>
        </pc:spChg>
        <pc:spChg chg="add del">
          <ac:chgData name="WORTMAN David * DAS" userId="2cda8cc4-98f3-4f44-829e-186f404471c2" providerId="ADAL" clId="{969642BF-C8F1-4EC9-9893-A032100208AC}" dt="2025-02-19T21:03:22.743" v="1554" actId="26606"/>
          <ac:spMkLst>
            <pc:docMk/>
            <pc:sldMk cId="1700528529" sldId="509"/>
            <ac:spMk id="1041" creationId="{C681C32C-7AFC-4BB3-9088-65CBDFC5D1C2}"/>
          </ac:spMkLst>
        </pc:spChg>
        <pc:spChg chg="add del">
          <ac:chgData name="WORTMAN David * DAS" userId="2cda8cc4-98f3-4f44-829e-186f404471c2" providerId="ADAL" clId="{969642BF-C8F1-4EC9-9893-A032100208AC}" dt="2025-02-19T21:03:22.743" v="1554" actId="26606"/>
          <ac:spMkLst>
            <pc:docMk/>
            <pc:sldMk cId="1700528529" sldId="509"/>
            <ac:spMk id="1043" creationId="{199C0ED0-69DE-4C31-A5CF-E2A46FD30226}"/>
          </ac:spMkLst>
        </pc:spChg>
        <pc:spChg chg="add del">
          <ac:chgData name="WORTMAN David * DAS" userId="2cda8cc4-98f3-4f44-829e-186f404471c2" providerId="ADAL" clId="{969642BF-C8F1-4EC9-9893-A032100208AC}" dt="2025-02-19T21:03:22.743" v="1554" actId="26606"/>
          <ac:spMkLst>
            <pc:docMk/>
            <pc:sldMk cId="1700528529" sldId="509"/>
            <ac:spMk id="1045" creationId="{8D42B8BD-40AF-488E-8A79-D7256C917229}"/>
          </ac:spMkLst>
        </pc:spChg>
        <pc:spChg chg="add del">
          <ac:chgData name="WORTMAN David * DAS" userId="2cda8cc4-98f3-4f44-829e-186f404471c2" providerId="ADAL" clId="{969642BF-C8F1-4EC9-9893-A032100208AC}" dt="2025-02-19T21:03:07.911" v="1547" actId="26606"/>
          <ac:spMkLst>
            <pc:docMk/>
            <pc:sldMk cId="1700528529" sldId="509"/>
            <ac:spMk id="1050" creationId="{46708FAB-3898-47A9-B05A-AB9ECBD9E796}"/>
          </ac:spMkLst>
        </pc:spChg>
        <pc:spChg chg="add del">
          <ac:chgData name="WORTMAN David * DAS" userId="2cda8cc4-98f3-4f44-829e-186f404471c2" providerId="ADAL" clId="{969642BF-C8F1-4EC9-9893-A032100208AC}" dt="2025-02-19T21:03:07.911" v="1547" actId="26606"/>
          <ac:spMkLst>
            <pc:docMk/>
            <pc:sldMk cId="1700528529" sldId="509"/>
            <ac:spMk id="1052" creationId="{2E438CA0-CB4D-4C94-8C39-9C7FC9BBEE68}"/>
          </ac:spMkLst>
        </pc:spChg>
        <pc:spChg chg="add del">
          <ac:chgData name="WORTMAN David * DAS" userId="2cda8cc4-98f3-4f44-829e-186f404471c2" providerId="ADAL" clId="{969642BF-C8F1-4EC9-9893-A032100208AC}" dt="2025-02-19T21:03:07.911" v="1547" actId="26606"/>
          <ac:spMkLst>
            <pc:docMk/>
            <pc:sldMk cId="1700528529" sldId="509"/>
            <ac:spMk id="1054" creationId="{6B2C05E3-84E7-4957-95EF-B471CBF71C69}"/>
          </ac:spMkLst>
        </pc:spChg>
        <pc:spChg chg="add del">
          <ac:chgData name="WORTMAN David * DAS" userId="2cda8cc4-98f3-4f44-829e-186f404471c2" providerId="ADAL" clId="{969642BF-C8F1-4EC9-9893-A032100208AC}" dt="2025-02-19T21:03:16.090" v="1551" actId="26606"/>
          <ac:spMkLst>
            <pc:docMk/>
            <pc:sldMk cId="1700528529" sldId="509"/>
            <ac:spMk id="1059" creationId="{C3896A03-3945-419A-B66B-4EE266EDD152}"/>
          </ac:spMkLst>
        </pc:spChg>
        <pc:spChg chg="add del">
          <ac:chgData name="WORTMAN David * DAS" userId="2cda8cc4-98f3-4f44-829e-186f404471c2" providerId="ADAL" clId="{969642BF-C8F1-4EC9-9893-A032100208AC}" dt="2025-02-19T21:03:16.090" v="1551" actId="26606"/>
          <ac:spMkLst>
            <pc:docMk/>
            <pc:sldMk cId="1700528529" sldId="509"/>
            <ac:spMk id="1060" creationId="{B34F5AD2-EDBD-4BBD-A55C-EAFFD0C7097A}"/>
          </ac:spMkLst>
        </pc:spChg>
        <pc:spChg chg="add del">
          <ac:chgData name="WORTMAN David * DAS" userId="2cda8cc4-98f3-4f44-829e-186f404471c2" providerId="ADAL" clId="{969642BF-C8F1-4EC9-9893-A032100208AC}" dt="2025-02-19T21:03:16.090" v="1551" actId="26606"/>
          <ac:spMkLst>
            <pc:docMk/>
            <pc:sldMk cId="1700528529" sldId="509"/>
            <ac:spMk id="1061" creationId="{450D3AD2-FA80-415F-A9CE-54D884561CD7}"/>
          </ac:spMkLst>
        </pc:spChg>
        <pc:spChg chg="add del">
          <ac:chgData name="WORTMAN David * DAS" userId="2cda8cc4-98f3-4f44-829e-186f404471c2" providerId="ADAL" clId="{969642BF-C8F1-4EC9-9893-A032100208AC}" dt="2025-02-19T21:03:22.737" v="1553" actId="26606"/>
          <ac:spMkLst>
            <pc:docMk/>
            <pc:sldMk cId="1700528529" sldId="509"/>
            <ac:spMk id="1063" creationId="{6CC7D015-0DD8-420F-A568-AC4FEDC41251}"/>
          </ac:spMkLst>
        </pc:spChg>
        <pc:spChg chg="add del">
          <ac:chgData name="WORTMAN David * DAS" userId="2cda8cc4-98f3-4f44-829e-186f404471c2" providerId="ADAL" clId="{969642BF-C8F1-4EC9-9893-A032100208AC}" dt="2025-02-19T21:03:22.737" v="1553" actId="26606"/>
          <ac:spMkLst>
            <pc:docMk/>
            <pc:sldMk cId="1700528529" sldId="509"/>
            <ac:spMk id="1064" creationId="{DC595556-C814-4F1F-B0E5-71812F38A8CD}"/>
          </ac:spMkLst>
        </pc:spChg>
        <pc:spChg chg="add del">
          <ac:chgData name="WORTMAN David * DAS" userId="2cda8cc4-98f3-4f44-829e-186f404471c2" providerId="ADAL" clId="{969642BF-C8F1-4EC9-9893-A032100208AC}" dt="2025-02-19T21:03:42.326" v="1557" actId="26606"/>
          <ac:spMkLst>
            <pc:docMk/>
            <pc:sldMk cId="1700528529" sldId="509"/>
            <ac:spMk id="1066" creationId="{9F79630B-0F0B-446E-A637-38FA8F61D10E}"/>
          </ac:spMkLst>
        </pc:spChg>
        <pc:spChg chg="add del">
          <ac:chgData name="WORTMAN David * DAS" userId="2cda8cc4-98f3-4f44-829e-186f404471c2" providerId="ADAL" clId="{969642BF-C8F1-4EC9-9893-A032100208AC}" dt="2025-02-19T21:03:42.326" v="1557" actId="26606"/>
          <ac:spMkLst>
            <pc:docMk/>
            <pc:sldMk cId="1700528529" sldId="509"/>
            <ac:spMk id="1067" creationId="{B3437C99-FC8E-4311-B48A-F0C4C329B154}"/>
          </ac:spMkLst>
        </pc:spChg>
        <pc:spChg chg="add">
          <ac:chgData name="WORTMAN David * DAS" userId="2cda8cc4-98f3-4f44-829e-186f404471c2" providerId="ADAL" clId="{969642BF-C8F1-4EC9-9893-A032100208AC}" dt="2025-02-19T21:03:42.326" v="1557" actId="26606"/>
          <ac:spMkLst>
            <pc:docMk/>
            <pc:sldMk cId="1700528529" sldId="509"/>
            <ac:spMk id="1072" creationId="{D1D34770-47A8-402C-AF23-2B653F2D88C1}"/>
          </ac:spMkLst>
        </pc:spChg>
        <pc:grpChg chg="add del">
          <ac:chgData name="WORTMAN David * DAS" userId="2cda8cc4-98f3-4f44-829e-186f404471c2" providerId="ADAL" clId="{969642BF-C8F1-4EC9-9893-A032100208AC}" dt="2025-02-19T21:03:09.708" v="1549" actId="26606"/>
          <ac:grpSpMkLst>
            <pc:docMk/>
            <pc:sldMk cId="1700528529" sldId="509"/>
            <ac:grpSpMk id="1056" creationId="{1FD67D68-9B83-C338-8342-3348D8F22347}"/>
          </ac:grpSpMkLst>
        </pc:grpChg>
        <pc:picChg chg="add mod ord">
          <ac:chgData name="WORTMAN David * DAS" userId="2cda8cc4-98f3-4f44-829e-186f404471c2" providerId="ADAL" clId="{969642BF-C8F1-4EC9-9893-A032100208AC}" dt="2025-02-19T21:03:42.326" v="1557" actId="26606"/>
          <ac:picMkLst>
            <pc:docMk/>
            <pc:sldMk cId="1700528529" sldId="509"/>
            <ac:picMk id="5" creationId="{BE15BF8E-A7FA-9F69-38D0-666A12751229}"/>
          </ac:picMkLst>
        </pc:picChg>
        <pc:picChg chg="del">
          <ac:chgData name="WORTMAN David * DAS" userId="2cda8cc4-98f3-4f44-829e-186f404471c2" providerId="ADAL" clId="{969642BF-C8F1-4EC9-9893-A032100208AC}" dt="2025-02-19T21:02:29.688" v="1540" actId="478"/>
          <ac:picMkLst>
            <pc:docMk/>
            <pc:sldMk cId="1700528529" sldId="509"/>
            <ac:picMk id="1026" creationId="{1E042DE2-9EC5-4398-A999-8824D598426D}"/>
          </ac:picMkLst>
        </pc:picChg>
      </pc:sldChg>
      <pc:sldChg chg="del">
        <pc:chgData name="WORTMAN David * DAS" userId="2cda8cc4-98f3-4f44-829e-186f404471c2" providerId="ADAL" clId="{969642BF-C8F1-4EC9-9893-A032100208AC}" dt="2025-02-19T18:33:14.384" v="6" actId="2696"/>
        <pc:sldMkLst>
          <pc:docMk/>
          <pc:sldMk cId="3922994270" sldId="510"/>
        </pc:sldMkLst>
      </pc:sldChg>
      <pc:sldChg chg="del">
        <pc:chgData name="WORTMAN David * DAS" userId="2cda8cc4-98f3-4f44-829e-186f404471c2" providerId="ADAL" clId="{969642BF-C8F1-4EC9-9893-A032100208AC}" dt="2025-02-19T18:34:30.723" v="10" actId="2696"/>
        <pc:sldMkLst>
          <pc:docMk/>
          <pc:sldMk cId="2462677228" sldId="512"/>
        </pc:sldMkLst>
      </pc:sldChg>
      <pc:sldChg chg="modSp mod setBg">
        <pc:chgData name="WORTMAN David * DAS" userId="2cda8cc4-98f3-4f44-829e-186f404471c2" providerId="ADAL" clId="{969642BF-C8F1-4EC9-9893-A032100208AC}" dt="2025-02-19T21:00:09.624" v="1370" actId="108"/>
        <pc:sldMkLst>
          <pc:docMk/>
          <pc:sldMk cId="3470894446" sldId="518"/>
        </pc:sldMkLst>
        <pc:spChg chg="mod">
          <ac:chgData name="WORTMAN David * DAS" userId="2cda8cc4-98f3-4f44-829e-186f404471c2" providerId="ADAL" clId="{969642BF-C8F1-4EC9-9893-A032100208AC}" dt="2025-02-19T21:00:09.624" v="1370" actId="108"/>
          <ac:spMkLst>
            <pc:docMk/>
            <pc:sldMk cId="3470894446" sldId="518"/>
            <ac:spMk id="3" creationId="{C410D984-C14D-4D1D-A8E5-A1FC72BA7721}"/>
          </ac:spMkLst>
        </pc:spChg>
      </pc:sldChg>
      <pc:sldChg chg="del setBg">
        <pc:chgData name="WORTMAN David * DAS" userId="2cda8cc4-98f3-4f44-829e-186f404471c2" providerId="ADAL" clId="{969642BF-C8F1-4EC9-9893-A032100208AC}" dt="2025-02-19T19:01:21.776" v="1137" actId="2696"/>
        <pc:sldMkLst>
          <pc:docMk/>
          <pc:sldMk cId="1550669968" sldId="519"/>
        </pc:sldMkLst>
      </pc:sldChg>
      <pc:sldChg chg="modSp mod setBg">
        <pc:chgData name="WORTMAN David * DAS" userId="2cda8cc4-98f3-4f44-829e-186f404471c2" providerId="ADAL" clId="{969642BF-C8F1-4EC9-9893-A032100208AC}" dt="2025-02-19T18:59:52.004" v="994"/>
        <pc:sldMkLst>
          <pc:docMk/>
          <pc:sldMk cId="3390057811" sldId="520"/>
        </pc:sldMkLst>
        <pc:spChg chg="mod">
          <ac:chgData name="WORTMAN David * DAS" userId="2cda8cc4-98f3-4f44-829e-186f404471c2" providerId="ADAL" clId="{969642BF-C8F1-4EC9-9893-A032100208AC}" dt="2025-02-19T18:32:18.401" v="3" actId="20577"/>
          <ac:spMkLst>
            <pc:docMk/>
            <pc:sldMk cId="3390057811" sldId="520"/>
            <ac:spMk id="3" creationId="{DEB82630-CBA8-46F0-87C8-5BEC31A8B4B3}"/>
          </ac:spMkLst>
        </pc:spChg>
      </pc:sldChg>
      <pc:sldChg chg="del">
        <pc:chgData name="WORTMAN David * DAS" userId="2cda8cc4-98f3-4f44-829e-186f404471c2" providerId="ADAL" clId="{969642BF-C8F1-4EC9-9893-A032100208AC}" dt="2025-02-19T18:33:43.872" v="7" actId="2696"/>
        <pc:sldMkLst>
          <pc:docMk/>
          <pc:sldMk cId="3047257656" sldId="521"/>
        </pc:sldMkLst>
      </pc:sldChg>
      <pc:sldChg chg="del">
        <pc:chgData name="WORTMAN David * DAS" userId="2cda8cc4-98f3-4f44-829e-186f404471c2" providerId="ADAL" clId="{969642BF-C8F1-4EC9-9893-A032100208AC}" dt="2025-02-19T18:33:43.872" v="7" actId="2696"/>
        <pc:sldMkLst>
          <pc:docMk/>
          <pc:sldMk cId="1129819221" sldId="522"/>
        </pc:sldMkLst>
      </pc:sldChg>
      <pc:sldChg chg="del setBg">
        <pc:chgData name="WORTMAN David * DAS" userId="2cda8cc4-98f3-4f44-829e-186f404471c2" providerId="ADAL" clId="{969642BF-C8F1-4EC9-9893-A032100208AC}" dt="2025-02-19T19:01:32.074" v="1138" actId="2696"/>
        <pc:sldMkLst>
          <pc:docMk/>
          <pc:sldMk cId="3651758643" sldId="524"/>
        </pc:sldMkLst>
      </pc:sldChg>
      <pc:sldChg chg="del">
        <pc:chgData name="WORTMAN David * DAS" userId="2cda8cc4-98f3-4f44-829e-186f404471c2" providerId="ADAL" clId="{969642BF-C8F1-4EC9-9893-A032100208AC}" dt="2025-02-19T18:34:25.668" v="9" actId="2696"/>
        <pc:sldMkLst>
          <pc:docMk/>
          <pc:sldMk cId="83339273" sldId="525"/>
        </pc:sldMkLst>
      </pc:sldChg>
      <pc:sldChg chg="modSp mod setBg">
        <pc:chgData name="WORTMAN David * DAS" userId="2cda8cc4-98f3-4f44-829e-186f404471c2" providerId="ADAL" clId="{969642BF-C8F1-4EC9-9893-A032100208AC}" dt="2025-02-19T21:07:48.863" v="1691" actId="20577"/>
        <pc:sldMkLst>
          <pc:docMk/>
          <pc:sldMk cId="3501297964" sldId="526"/>
        </pc:sldMkLst>
        <pc:spChg chg="mod">
          <ac:chgData name="WORTMAN David * DAS" userId="2cda8cc4-98f3-4f44-829e-186f404471c2" providerId="ADAL" clId="{969642BF-C8F1-4EC9-9893-A032100208AC}" dt="2025-02-19T21:07:48.863" v="1691" actId="20577"/>
          <ac:spMkLst>
            <pc:docMk/>
            <pc:sldMk cId="3501297964" sldId="526"/>
            <ac:spMk id="3" creationId="{E6F3A298-EAF0-AB3B-310A-D24FCD72AF2F}"/>
          </ac:spMkLst>
        </pc:spChg>
      </pc:sldChg>
      <pc:sldChg chg="del">
        <pc:chgData name="WORTMAN David * DAS" userId="2cda8cc4-98f3-4f44-829e-186f404471c2" providerId="ADAL" clId="{969642BF-C8F1-4EC9-9893-A032100208AC}" dt="2025-02-19T18:34:14.734" v="8" actId="2696"/>
        <pc:sldMkLst>
          <pc:docMk/>
          <pc:sldMk cId="553800982" sldId="527"/>
        </pc:sldMkLst>
      </pc:sldChg>
      <pc:sldChg chg="ord setBg">
        <pc:chgData name="WORTMAN David * DAS" userId="2cda8cc4-98f3-4f44-829e-186f404471c2" providerId="ADAL" clId="{969642BF-C8F1-4EC9-9893-A032100208AC}" dt="2025-02-19T18:59:52.004" v="994"/>
        <pc:sldMkLst>
          <pc:docMk/>
          <pc:sldMk cId="3629015752" sldId="528"/>
        </pc:sldMkLst>
      </pc:sldChg>
      <pc:sldChg chg="addSp delSp modSp new mod setBg setFolMasterObjs modNotesTx">
        <pc:chgData name="WORTMAN David * DAS" userId="2cda8cc4-98f3-4f44-829e-186f404471c2" providerId="ADAL" clId="{969642BF-C8F1-4EC9-9893-A032100208AC}" dt="2025-02-19T21:04:42.900" v="1646" actId="20577"/>
        <pc:sldMkLst>
          <pc:docMk/>
          <pc:sldMk cId="393285518" sldId="529"/>
        </pc:sldMkLst>
        <pc:spChg chg="add mod">
          <ac:chgData name="WORTMAN David * DAS" userId="2cda8cc4-98f3-4f44-829e-186f404471c2" providerId="ADAL" clId="{969642BF-C8F1-4EC9-9893-A032100208AC}" dt="2025-02-19T18:36:48.249" v="31"/>
          <ac:spMkLst>
            <pc:docMk/>
            <pc:sldMk cId="393285518" sldId="529"/>
            <ac:spMk id="3" creationId="{3511393C-AA7C-5316-F841-5314272DF871}"/>
          </ac:spMkLst>
        </pc:spChg>
        <pc:spChg chg="add del">
          <ac:chgData name="WORTMAN David * DAS" userId="2cda8cc4-98f3-4f44-829e-186f404471c2" providerId="ADAL" clId="{969642BF-C8F1-4EC9-9893-A032100208AC}" dt="2025-02-19T20:47:22.645" v="1148" actId="22"/>
          <ac:spMkLst>
            <pc:docMk/>
            <pc:sldMk cId="393285518" sldId="529"/>
            <ac:spMk id="7" creationId="{85A0EFD6-6B85-D305-E353-AE7E1C18F0AE}"/>
          </ac:spMkLst>
        </pc:spChg>
        <pc:spChg chg="add del">
          <ac:chgData name="WORTMAN David * DAS" userId="2cda8cc4-98f3-4f44-829e-186f404471c2" providerId="ADAL" clId="{969642BF-C8F1-4EC9-9893-A032100208AC}" dt="2025-02-19T18:36:47.499" v="30" actId="26606"/>
          <ac:spMkLst>
            <pc:docMk/>
            <pc:sldMk cId="393285518" sldId="529"/>
            <ac:spMk id="8" creationId="{F3060C83-F051-4F0E-ABAD-AA0DFC48B218}"/>
          </ac:spMkLst>
        </pc:spChg>
        <pc:spChg chg="add del">
          <ac:chgData name="WORTMAN David * DAS" userId="2cda8cc4-98f3-4f44-829e-186f404471c2" providerId="ADAL" clId="{969642BF-C8F1-4EC9-9893-A032100208AC}" dt="2025-02-19T18:36:47.499" v="30" actId="26606"/>
          <ac:spMkLst>
            <pc:docMk/>
            <pc:sldMk cId="393285518" sldId="529"/>
            <ac:spMk id="10" creationId="{83C98ABE-055B-441F-B07E-44F97F083C39}"/>
          </ac:spMkLst>
        </pc:spChg>
        <pc:spChg chg="add del">
          <ac:chgData name="WORTMAN David * DAS" userId="2cda8cc4-98f3-4f44-829e-186f404471c2" providerId="ADAL" clId="{969642BF-C8F1-4EC9-9893-A032100208AC}" dt="2025-02-19T18:36:47.499" v="30" actId="26606"/>
          <ac:spMkLst>
            <pc:docMk/>
            <pc:sldMk cId="393285518" sldId="529"/>
            <ac:spMk id="12" creationId="{29FDB030-9B49-4CED-8CCD-4D99382388AC}"/>
          </ac:spMkLst>
        </pc:spChg>
        <pc:spChg chg="add del">
          <ac:chgData name="WORTMAN David * DAS" userId="2cda8cc4-98f3-4f44-829e-186f404471c2" providerId="ADAL" clId="{969642BF-C8F1-4EC9-9893-A032100208AC}" dt="2025-02-19T18:36:47.499" v="30" actId="26606"/>
          <ac:spMkLst>
            <pc:docMk/>
            <pc:sldMk cId="393285518" sldId="529"/>
            <ac:spMk id="14" creationId="{3783CA14-24A1-485C-8B30-D6A5D87987AD}"/>
          </ac:spMkLst>
        </pc:spChg>
        <pc:spChg chg="add del">
          <ac:chgData name="WORTMAN David * DAS" userId="2cda8cc4-98f3-4f44-829e-186f404471c2" providerId="ADAL" clId="{969642BF-C8F1-4EC9-9893-A032100208AC}" dt="2025-02-19T18:36:47.499" v="30" actId="26606"/>
          <ac:spMkLst>
            <pc:docMk/>
            <pc:sldMk cId="393285518" sldId="529"/>
            <ac:spMk id="16" creationId="{9A97C86A-04D6-40F7-AE84-31AB43E6A846}"/>
          </ac:spMkLst>
        </pc:spChg>
        <pc:spChg chg="add del">
          <ac:chgData name="WORTMAN David * DAS" userId="2cda8cc4-98f3-4f44-829e-186f404471c2" providerId="ADAL" clId="{969642BF-C8F1-4EC9-9893-A032100208AC}" dt="2025-02-19T18:36:47.499" v="30" actId="26606"/>
          <ac:spMkLst>
            <pc:docMk/>
            <pc:sldMk cId="393285518" sldId="529"/>
            <ac:spMk id="18" creationId="{FF9F2414-84E8-453E-B1F3-389FDE8192D9}"/>
          </ac:spMkLst>
        </pc:spChg>
        <pc:spChg chg="add del">
          <ac:chgData name="WORTMAN David * DAS" userId="2cda8cc4-98f3-4f44-829e-186f404471c2" providerId="ADAL" clId="{969642BF-C8F1-4EC9-9893-A032100208AC}" dt="2025-02-19T18:36:47.499" v="30" actId="26606"/>
          <ac:spMkLst>
            <pc:docMk/>
            <pc:sldMk cId="393285518" sldId="529"/>
            <ac:spMk id="20" creationId="{3ECA69A1-7536-43AC-85EF-C7106179F5ED}"/>
          </ac:spMkLst>
        </pc:spChg>
        <pc:graphicFrameChg chg="add mod ord modGraphic">
          <ac:chgData name="WORTMAN David * DAS" userId="2cda8cc4-98f3-4f44-829e-186f404471c2" providerId="ADAL" clId="{969642BF-C8F1-4EC9-9893-A032100208AC}" dt="2025-02-19T18:36:47.499" v="30" actId="26606"/>
          <ac:graphicFrameMkLst>
            <pc:docMk/>
            <pc:sldMk cId="393285518" sldId="529"/>
            <ac:graphicFrameMk id="2" creationId="{CD21AF48-5CE9-82CA-D5AE-4AE154171FE6}"/>
          </ac:graphicFrameMkLst>
        </pc:graphicFrameChg>
        <pc:graphicFrameChg chg="add del mod modGraphic">
          <ac:chgData name="WORTMAN David * DAS" userId="2cda8cc4-98f3-4f44-829e-186f404471c2" providerId="ADAL" clId="{969642BF-C8F1-4EC9-9893-A032100208AC}" dt="2025-02-19T20:47:15.195" v="1145" actId="478"/>
          <ac:graphicFrameMkLst>
            <pc:docMk/>
            <pc:sldMk cId="393285518" sldId="529"/>
            <ac:graphicFrameMk id="5" creationId="{D27E2FA8-0902-E1AF-6D67-2492414883E7}"/>
          </ac:graphicFrameMkLst>
        </pc:graphicFrameChg>
        <pc:graphicFrameChg chg="add mod modGraphic">
          <ac:chgData name="WORTMAN David * DAS" userId="2cda8cc4-98f3-4f44-829e-186f404471c2" providerId="ADAL" clId="{969642BF-C8F1-4EC9-9893-A032100208AC}" dt="2025-02-19T20:50:03.873" v="1208" actId="14734"/>
          <ac:graphicFrameMkLst>
            <pc:docMk/>
            <pc:sldMk cId="393285518" sldId="529"/>
            <ac:graphicFrameMk id="9" creationId="{E6C827E9-94BE-43BF-E7F7-4DD333FD0CED}"/>
          </ac:graphicFrameMkLst>
        </pc:graphicFrameChg>
        <pc:picChg chg="add del mod">
          <ac:chgData name="WORTMAN David * DAS" userId="2cda8cc4-98f3-4f44-829e-186f404471c2" providerId="ADAL" clId="{969642BF-C8F1-4EC9-9893-A032100208AC}" dt="2025-02-19T20:46:52.167" v="1140" actId="478"/>
          <ac:picMkLst>
            <pc:docMk/>
            <pc:sldMk cId="393285518" sldId="529"/>
            <ac:picMk id="4" creationId="{4836EF66-5036-558D-695A-0E4AC0325A97}"/>
          </ac:picMkLst>
        </pc:picChg>
      </pc:sldChg>
      <pc:sldChg chg="del">
        <pc:chgData name="WORTMAN David * DAS" userId="2cda8cc4-98f3-4f44-829e-186f404471c2" providerId="ADAL" clId="{969642BF-C8F1-4EC9-9893-A032100208AC}" dt="2025-02-19T18:31:52.489" v="0" actId="2696"/>
        <pc:sldMkLst>
          <pc:docMk/>
          <pc:sldMk cId="1801950731" sldId="529"/>
        </pc:sldMkLst>
      </pc:sldChg>
      <pc:sldChg chg="new del">
        <pc:chgData name="WORTMAN David * DAS" userId="2cda8cc4-98f3-4f44-829e-186f404471c2" providerId="ADAL" clId="{969642BF-C8F1-4EC9-9893-A032100208AC}" dt="2025-02-19T18:35:42.028" v="12" actId="680"/>
        <pc:sldMkLst>
          <pc:docMk/>
          <pc:sldMk cId="4195240718" sldId="529"/>
        </pc:sldMkLst>
      </pc:sldChg>
      <pc:sldChg chg="addSp delSp modSp new mod setBg modClrScheme delDesignElem chgLayout">
        <pc:chgData name="WORTMAN David * DAS" userId="2cda8cc4-98f3-4f44-829e-186f404471c2" providerId="ADAL" clId="{969642BF-C8F1-4EC9-9893-A032100208AC}" dt="2025-02-19T21:05:09.662" v="1667" actId="20577"/>
        <pc:sldMkLst>
          <pc:docMk/>
          <pc:sldMk cId="498065939" sldId="530"/>
        </pc:sldMkLst>
        <pc:spChg chg="add mod ord">
          <ac:chgData name="WORTMAN David * DAS" userId="2cda8cc4-98f3-4f44-829e-186f404471c2" providerId="ADAL" clId="{969642BF-C8F1-4EC9-9893-A032100208AC}" dt="2025-02-19T21:05:09.662" v="1667" actId="20577"/>
          <ac:spMkLst>
            <pc:docMk/>
            <pc:sldMk cId="498065939" sldId="530"/>
            <ac:spMk id="4" creationId="{51CDC19C-A8E7-FDE9-E7B9-6AF865A23274}"/>
          </ac:spMkLst>
        </pc:spChg>
        <pc:spChg chg="add del mod ord">
          <ac:chgData name="WORTMAN David * DAS" userId="2cda8cc4-98f3-4f44-829e-186f404471c2" providerId="ADAL" clId="{969642BF-C8F1-4EC9-9893-A032100208AC}" dt="2025-02-19T18:41:55.468" v="74" actId="26606"/>
          <ac:spMkLst>
            <pc:docMk/>
            <pc:sldMk cId="498065939" sldId="530"/>
            <ac:spMk id="5" creationId="{E77AEE64-A9AC-73B5-C654-0B1A4B247E95}"/>
          </ac:spMkLst>
        </pc:spChg>
        <pc:spChg chg="add del">
          <ac:chgData name="WORTMAN David * DAS" userId="2cda8cc4-98f3-4f44-829e-186f404471c2" providerId="ADAL" clId="{969642BF-C8F1-4EC9-9893-A032100208AC}" dt="2025-02-19T18:48:48.074" v="523" actId="700"/>
          <ac:spMkLst>
            <pc:docMk/>
            <pc:sldMk cId="498065939" sldId="530"/>
            <ac:spMk id="7" creationId="{C1A1C5D3-C053-4EE9-BE1A-419B6E27CCAE}"/>
          </ac:spMkLst>
        </pc:spChg>
        <pc:spChg chg="add del">
          <ac:chgData name="WORTMAN David * DAS" userId="2cda8cc4-98f3-4f44-829e-186f404471c2" providerId="ADAL" clId="{969642BF-C8F1-4EC9-9893-A032100208AC}" dt="2025-02-19T18:41:23.036" v="43" actId="700"/>
          <ac:spMkLst>
            <pc:docMk/>
            <pc:sldMk cId="498065939" sldId="530"/>
            <ac:spMk id="8" creationId="{69D184B2-2226-4E31-BCCB-444330767440}"/>
          </ac:spMkLst>
        </pc:spChg>
        <pc:spChg chg="add del">
          <ac:chgData name="WORTMAN David * DAS" userId="2cda8cc4-98f3-4f44-829e-186f404471c2" providerId="ADAL" clId="{969642BF-C8F1-4EC9-9893-A032100208AC}" dt="2025-02-19T18:48:48.074" v="523" actId="700"/>
          <ac:spMkLst>
            <pc:docMk/>
            <pc:sldMk cId="498065939" sldId="530"/>
            <ac:spMk id="9" creationId="{A3473CF9-37EB-43E7-89EF-D2D1C53D1DAC}"/>
          </ac:spMkLst>
        </pc:spChg>
        <pc:spChg chg="add del">
          <ac:chgData name="WORTMAN David * DAS" userId="2cda8cc4-98f3-4f44-829e-186f404471c2" providerId="ADAL" clId="{969642BF-C8F1-4EC9-9893-A032100208AC}" dt="2025-02-19T18:41:23.036" v="43" actId="700"/>
          <ac:spMkLst>
            <pc:docMk/>
            <pc:sldMk cId="498065939" sldId="530"/>
            <ac:spMk id="10" creationId="{1AC4D4E3-486A-464A-8EC8-D44881097267}"/>
          </ac:spMkLst>
        </pc:spChg>
        <pc:spChg chg="add del">
          <ac:chgData name="WORTMAN David * DAS" userId="2cda8cc4-98f3-4f44-829e-186f404471c2" providerId="ADAL" clId="{969642BF-C8F1-4EC9-9893-A032100208AC}" dt="2025-02-19T18:41:23.036" v="43" actId="700"/>
          <ac:spMkLst>
            <pc:docMk/>
            <pc:sldMk cId="498065939" sldId="530"/>
            <ac:spMk id="12" creationId="{864DE13E-58EB-4475-B79C-0D4FC651239B}"/>
          </ac:spMkLst>
        </pc:spChg>
        <pc:spChg chg="add del">
          <ac:chgData name="WORTMAN David * DAS" userId="2cda8cc4-98f3-4f44-829e-186f404471c2" providerId="ADAL" clId="{969642BF-C8F1-4EC9-9893-A032100208AC}" dt="2025-02-19T18:48:48.074" v="523" actId="700"/>
          <ac:spMkLst>
            <pc:docMk/>
            <pc:sldMk cId="498065939" sldId="530"/>
            <ac:spMk id="14" creationId="{586B4EF9-43BA-4655-A6FF-1D8E21574C95}"/>
          </ac:spMkLst>
        </pc:spChg>
        <pc:picChg chg="add mod ord">
          <ac:chgData name="WORTMAN David * DAS" userId="2cda8cc4-98f3-4f44-829e-186f404471c2" providerId="ADAL" clId="{969642BF-C8F1-4EC9-9893-A032100208AC}" dt="2025-02-19T18:49:10.186" v="529" actId="1076"/>
          <ac:picMkLst>
            <pc:docMk/>
            <pc:sldMk cId="498065939" sldId="530"/>
            <ac:picMk id="3" creationId="{555D04CB-D529-9024-973E-C319E355CB1D}"/>
          </ac:picMkLst>
        </pc:picChg>
      </pc:sldChg>
      <pc:sldChg chg="del">
        <pc:chgData name="WORTMAN David * DAS" userId="2cda8cc4-98f3-4f44-829e-186f404471c2" providerId="ADAL" clId="{969642BF-C8F1-4EC9-9893-A032100208AC}" dt="2025-02-19T18:32:00.866" v="1" actId="2696"/>
        <pc:sldMkLst>
          <pc:docMk/>
          <pc:sldMk cId="2515758415" sldId="530"/>
        </pc:sldMkLst>
      </pc:sldChg>
      <pc:sldChg chg="addSp delSp modSp new mod ord setBg setFolMasterObjs">
        <pc:chgData name="WORTMAN David * DAS" userId="2cda8cc4-98f3-4f44-829e-186f404471c2" providerId="ADAL" clId="{969642BF-C8F1-4EC9-9893-A032100208AC}" dt="2025-02-19T20:57:04.895" v="1308"/>
        <pc:sldMkLst>
          <pc:docMk/>
          <pc:sldMk cId="232098673" sldId="531"/>
        </pc:sldMkLst>
        <pc:spChg chg="mod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2" creationId="{06CFE17A-C9C7-4D2C-D84C-4413FB156FFC}"/>
          </ac:spMkLst>
        </pc:spChg>
        <pc:spChg chg="add del mod">
          <ac:chgData name="WORTMAN David * DAS" userId="2cda8cc4-98f3-4f44-829e-186f404471c2" providerId="ADAL" clId="{969642BF-C8F1-4EC9-9893-A032100208AC}" dt="2025-02-19T18:49:40.567" v="532" actId="26606"/>
          <ac:spMkLst>
            <pc:docMk/>
            <pc:sldMk cId="232098673" sldId="531"/>
            <ac:spMk id="3" creationId="{0FFCB721-D2BD-65F3-3299-2D8CE3F797DB}"/>
          </ac:spMkLst>
        </pc:spChg>
        <pc:spChg chg="add del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8" creationId="{09588DA8-065E-4F6F-8EFD-43104AB2E0CF}"/>
          </ac:spMkLst>
        </pc:spChg>
        <pc:spChg chg="add del">
          <ac:chgData name="WORTMAN David * DAS" userId="2cda8cc4-98f3-4f44-829e-186f404471c2" providerId="ADAL" clId="{969642BF-C8F1-4EC9-9893-A032100208AC}" dt="2025-02-19T18:49:40.557" v="531" actId="26606"/>
          <ac:spMkLst>
            <pc:docMk/>
            <pc:sldMk cId="232098673" sldId="531"/>
            <ac:spMk id="9" creationId="{CB49665F-0298-4449-8D2D-209989CB9EE3}"/>
          </ac:spMkLst>
        </pc:spChg>
        <pc:spChg chg="add del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10" creationId="{C4285719-470E-454C-AF62-8323075F1F5B}"/>
          </ac:spMkLst>
        </pc:spChg>
        <pc:spChg chg="add del">
          <ac:chgData name="WORTMAN David * DAS" userId="2cda8cc4-98f3-4f44-829e-186f404471c2" providerId="ADAL" clId="{969642BF-C8F1-4EC9-9893-A032100208AC}" dt="2025-02-19T18:49:40.557" v="531" actId="26606"/>
          <ac:spMkLst>
            <pc:docMk/>
            <pc:sldMk cId="232098673" sldId="531"/>
            <ac:spMk id="11" creationId="{A71EEC14-174A-46FA-B046-474750457130}"/>
          </ac:spMkLst>
        </pc:spChg>
        <pc:spChg chg="add del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12" creationId="{CD9FE4EF-C4D8-49A0-B2FF-81D8DB7D8A24}"/>
          </ac:spMkLst>
        </pc:spChg>
        <pc:spChg chg="add del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16" creationId="{D2B78728-A580-49A7-84F9-6EF6F583ADE0}"/>
          </ac:spMkLst>
        </pc:spChg>
        <pc:spChg chg="add del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26" creationId="{4300840D-0A0B-4512-BACA-B439D5B9C57C}"/>
          </ac:spMkLst>
        </pc:spChg>
        <pc:spChg chg="add del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27" creationId="{38FAA1A1-D861-433F-88FA-1E9D6FD31D11}"/>
          </ac:spMkLst>
        </pc:spChg>
        <pc:spChg chg="add del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28" creationId="{8D71EDA1-87BF-4D5D-AB79-F346FD19278A}"/>
          </ac:spMkLst>
        </pc:spChg>
        <pc:spChg chg="add mod">
          <ac:chgData name="WORTMAN David * DAS" userId="2cda8cc4-98f3-4f44-829e-186f404471c2" providerId="ADAL" clId="{969642BF-C8F1-4EC9-9893-A032100208AC}" dt="2025-02-19T20:54:17.359" v="1230" actId="20577"/>
          <ac:spMkLst>
            <pc:docMk/>
            <pc:sldMk cId="232098673" sldId="531"/>
            <ac:spMk id="29" creationId="{0FFCB721-D2BD-65F3-3299-2D8CE3F797DB}"/>
          </ac:spMkLst>
        </pc:spChg>
        <pc:spChg chg="add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34" creationId="{44D65982-4F00-4330-8DAA-DE6A9E4D6D23}"/>
          </ac:spMkLst>
        </pc:spChg>
        <pc:spChg chg="add">
          <ac:chgData name="WORTMAN David * DAS" userId="2cda8cc4-98f3-4f44-829e-186f404471c2" providerId="ADAL" clId="{969642BF-C8F1-4EC9-9893-A032100208AC}" dt="2025-02-19T18:51:13.049" v="534" actId="26606"/>
          <ac:spMkLst>
            <pc:docMk/>
            <pc:sldMk cId="232098673" sldId="531"/>
            <ac:spMk id="36" creationId="{009115B9-5BFD-478D-9C87-29ADB3AF1721}"/>
          </ac:spMkLst>
        </pc:spChg>
        <pc:grpChg chg="add del">
          <ac:chgData name="WORTMAN David * DAS" userId="2cda8cc4-98f3-4f44-829e-186f404471c2" providerId="ADAL" clId="{969642BF-C8F1-4EC9-9893-A032100208AC}" dt="2025-02-19T18:49:40.557" v="531" actId="26606"/>
          <ac:grpSpMkLst>
            <pc:docMk/>
            <pc:sldMk cId="232098673" sldId="531"/>
            <ac:grpSpMk id="13" creationId="{EEB6CB95-E653-4C6C-AE51-62FD848E8D5B}"/>
          </ac:grpSpMkLst>
        </pc:grpChg>
        <pc:grpChg chg="add del">
          <ac:chgData name="WORTMAN David * DAS" userId="2cda8cc4-98f3-4f44-829e-186f404471c2" providerId="ADAL" clId="{969642BF-C8F1-4EC9-9893-A032100208AC}" dt="2025-02-19T18:49:40.557" v="531" actId="26606"/>
          <ac:grpSpMkLst>
            <pc:docMk/>
            <pc:sldMk cId="232098673" sldId="531"/>
            <ac:grpSpMk id="17" creationId="{43F5E015-E085-4624-B431-B42414448684}"/>
          </ac:grpSpMkLst>
        </pc:grpChg>
        <pc:grpChg chg="add">
          <ac:chgData name="WORTMAN David * DAS" userId="2cda8cc4-98f3-4f44-829e-186f404471c2" providerId="ADAL" clId="{969642BF-C8F1-4EC9-9893-A032100208AC}" dt="2025-02-19T18:51:13.049" v="534" actId="26606"/>
          <ac:grpSpMkLst>
            <pc:docMk/>
            <pc:sldMk cId="232098673" sldId="531"/>
            <ac:grpSpMk id="38" creationId="{8D57F946-2E03-4DE1-91F8-25BEDC663563}"/>
          </ac:grpSpMkLst>
        </pc:grpChg>
        <pc:grpChg chg="add">
          <ac:chgData name="WORTMAN David * DAS" userId="2cda8cc4-98f3-4f44-829e-186f404471c2" providerId="ADAL" clId="{969642BF-C8F1-4EC9-9893-A032100208AC}" dt="2025-02-19T18:51:13.049" v="534" actId="26606"/>
          <ac:grpSpMkLst>
            <pc:docMk/>
            <pc:sldMk cId="232098673" sldId="531"/>
            <ac:grpSpMk id="42" creationId="{43F5E015-E085-4624-B431-B42414448684}"/>
          </ac:grpSpMkLst>
        </pc:grpChg>
        <pc:graphicFrameChg chg="add del">
          <ac:chgData name="WORTMAN David * DAS" userId="2cda8cc4-98f3-4f44-829e-186f404471c2" providerId="ADAL" clId="{969642BF-C8F1-4EC9-9893-A032100208AC}" dt="2025-02-19T18:49:40.557" v="531" actId="26606"/>
          <ac:graphicFrameMkLst>
            <pc:docMk/>
            <pc:sldMk cId="232098673" sldId="531"/>
            <ac:graphicFrameMk id="5" creationId="{C70692F6-951F-E216-3EB9-9A69235C1157}"/>
          </ac:graphicFrameMkLst>
        </pc:graphicFrameChg>
      </pc:sldChg>
      <pc:sldChg chg="del">
        <pc:chgData name="WORTMAN David * DAS" userId="2cda8cc4-98f3-4f44-829e-186f404471c2" providerId="ADAL" clId="{969642BF-C8F1-4EC9-9893-A032100208AC}" dt="2025-02-19T18:33:14.384" v="6" actId="2696"/>
        <pc:sldMkLst>
          <pc:docMk/>
          <pc:sldMk cId="698270352" sldId="531"/>
        </pc:sldMkLst>
      </pc:sldChg>
      <pc:sldChg chg="del">
        <pc:chgData name="WORTMAN David * DAS" userId="2cda8cc4-98f3-4f44-829e-186f404471c2" providerId="ADAL" clId="{969642BF-C8F1-4EC9-9893-A032100208AC}" dt="2025-02-19T18:33:14.384" v="6" actId="2696"/>
        <pc:sldMkLst>
          <pc:docMk/>
          <pc:sldMk cId="3809715693" sldId="532"/>
        </pc:sldMkLst>
      </pc:sldChg>
      <pc:sldChg chg="addSp delSp modSp new mod ord setBg">
        <pc:chgData name="WORTMAN David * DAS" userId="2cda8cc4-98f3-4f44-829e-186f404471c2" providerId="ADAL" clId="{969642BF-C8F1-4EC9-9893-A032100208AC}" dt="2025-02-19T20:57:11.166" v="1310"/>
        <pc:sldMkLst>
          <pc:docMk/>
          <pc:sldMk cId="4192435223" sldId="532"/>
        </pc:sldMkLst>
        <pc:spChg chg="mod">
          <ac:chgData name="WORTMAN David * DAS" userId="2cda8cc4-98f3-4f44-829e-186f404471c2" providerId="ADAL" clId="{969642BF-C8F1-4EC9-9893-A032100208AC}" dt="2025-02-19T18:56:51.876" v="617" actId="26606"/>
          <ac:spMkLst>
            <pc:docMk/>
            <pc:sldMk cId="4192435223" sldId="532"/>
            <ac:spMk id="2" creationId="{BFDE4A6F-FC00-DDDC-5DB6-8BFAD72010CB}"/>
          </ac:spMkLst>
        </pc:spChg>
        <pc:spChg chg="mod ord">
          <ac:chgData name="WORTMAN David * DAS" userId="2cda8cc4-98f3-4f44-829e-186f404471c2" providerId="ADAL" clId="{969642BF-C8F1-4EC9-9893-A032100208AC}" dt="2025-02-19T18:56:51.876" v="617" actId="26606"/>
          <ac:spMkLst>
            <pc:docMk/>
            <pc:sldMk cId="4192435223" sldId="532"/>
            <ac:spMk id="3" creationId="{C78F89AF-277E-321D-C5AE-9E1F690D3CD1}"/>
          </ac:spMkLst>
        </pc:spChg>
        <pc:spChg chg="add del">
          <ac:chgData name="WORTMAN David * DAS" userId="2cda8cc4-98f3-4f44-829e-186f404471c2" providerId="ADAL" clId="{969642BF-C8F1-4EC9-9893-A032100208AC}" dt="2025-02-19T18:56:51.870" v="616" actId="26606"/>
          <ac:spMkLst>
            <pc:docMk/>
            <pc:sldMk cId="4192435223" sldId="532"/>
            <ac:spMk id="7" creationId="{B082622D-AAF3-4897-8629-FC918530DD86}"/>
          </ac:spMkLst>
        </pc:spChg>
        <pc:spChg chg="add del">
          <ac:chgData name="WORTMAN David * DAS" userId="2cda8cc4-98f3-4f44-829e-186f404471c2" providerId="ADAL" clId="{969642BF-C8F1-4EC9-9893-A032100208AC}" dt="2025-02-19T18:56:51.870" v="616" actId="26606"/>
          <ac:spMkLst>
            <pc:docMk/>
            <pc:sldMk cId="4192435223" sldId="532"/>
            <ac:spMk id="8" creationId="{A7457DD9-5A45-400A-AB4B-4B4EDECA25F1}"/>
          </ac:spMkLst>
        </pc:spChg>
        <pc:spChg chg="add del">
          <ac:chgData name="WORTMAN David * DAS" userId="2cda8cc4-98f3-4f44-829e-186f404471c2" providerId="ADAL" clId="{969642BF-C8F1-4EC9-9893-A032100208AC}" dt="2025-02-19T18:56:43.833" v="612" actId="26606"/>
          <ac:spMkLst>
            <pc:docMk/>
            <pc:sldMk cId="4192435223" sldId="532"/>
            <ac:spMk id="10" creationId="{32AEEBC8-9D30-42EF-95F2-386C2653FBF0}"/>
          </ac:spMkLst>
        </pc:spChg>
        <pc:spChg chg="add del">
          <ac:chgData name="WORTMAN David * DAS" userId="2cda8cc4-98f3-4f44-829e-186f404471c2" providerId="ADAL" clId="{969642BF-C8F1-4EC9-9893-A032100208AC}" dt="2025-02-19T18:56:43.833" v="612" actId="26606"/>
          <ac:spMkLst>
            <pc:docMk/>
            <pc:sldMk cId="4192435223" sldId="532"/>
            <ac:spMk id="12" creationId="{2E92FA66-67D7-4CB4-94D3-E643A9AD4757}"/>
          </ac:spMkLst>
        </pc:spChg>
        <pc:spChg chg="add del">
          <ac:chgData name="WORTMAN David * DAS" userId="2cda8cc4-98f3-4f44-829e-186f404471c2" providerId="ADAL" clId="{969642BF-C8F1-4EC9-9893-A032100208AC}" dt="2025-02-19T18:56:51.870" v="616" actId="26606"/>
          <ac:spMkLst>
            <pc:docMk/>
            <pc:sldMk cId="4192435223" sldId="532"/>
            <ac:spMk id="14" creationId="{441CF7D6-A660-431A-B0BB-140A0D5556B6}"/>
          </ac:spMkLst>
        </pc:spChg>
        <pc:spChg chg="add del">
          <ac:chgData name="WORTMAN David * DAS" userId="2cda8cc4-98f3-4f44-829e-186f404471c2" providerId="ADAL" clId="{969642BF-C8F1-4EC9-9893-A032100208AC}" dt="2025-02-19T18:56:51.870" v="616" actId="26606"/>
          <ac:spMkLst>
            <pc:docMk/>
            <pc:sldMk cId="4192435223" sldId="532"/>
            <ac:spMk id="16" creationId="{0570A85B-3810-4F95-97B0-CBF4CCDB381C}"/>
          </ac:spMkLst>
        </pc:spChg>
        <pc:spChg chg="add">
          <ac:chgData name="WORTMAN David * DAS" userId="2cda8cc4-98f3-4f44-829e-186f404471c2" providerId="ADAL" clId="{969642BF-C8F1-4EC9-9893-A032100208AC}" dt="2025-02-19T18:56:51.876" v="617" actId="26606"/>
          <ac:spMkLst>
            <pc:docMk/>
            <pc:sldMk cId="4192435223" sldId="532"/>
            <ac:spMk id="18" creationId="{32AEEBC8-9D30-42EF-95F2-386C2653FBF0}"/>
          </ac:spMkLst>
        </pc:spChg>
        <pc:spChg chg="add">
          <ac:chgData name="WORTMAN David * DAS" userId="2cda8cc4-98f3-4f44-829e-186f404471c2" providerId="ADAL" clId="{969642BF-C8F1-4EC9-9893-A032100208AC}" dt="2025-02-19T18:56:51.876" v="617" actId="26606"/>
          <ac:spMkLst>
            <pc:docMk/>
            <pc:sldMk cId="4192435223" sldId="532"/>
            <ac:spMk id="19" creationId="{2E92FA66-67D7-4CB4-94D3-E643A9AD4757}"/>
          </ac:spMkLst>
        </pc:spChg>
        <pc:picChg chg="add mod">
          <ac:chgData name="WORTMAN David * DAS" userId="2cda8cc4-98f3-4f44-829e-186f404471c2" providerId="ADAL" clId="{969642BF-C8F1-4EC9-9893-A032100208AC}" dt="2025-02-19T18:56:51.876" v="617" actId="26606"/>
          <ac:picMkLst>
            <pc:docMk/>
            <pc:sldMk cId="4192435223" sldId="532"/>
            <ac:picMk id="5" creationId="{DADA59B9-A063-990E-3E72-18B836BDFE7F}"/>
          </ac:picMkLst>
        </pc:picChg>
      </pc:sldChg>
      <pc:sldChg chg="addSp modSp new mod ord setBg">
        <pc:chgData name="WORTMAN David * DAS" userId="2cda8cc4-98f3-4f44-829e-186f404471c2" providerId="ADAL" clId="{969642BF-C8F1-4EC9-9893-A032100208AC}" dt="2025-02-19T18:59:52.004" v="994"/>
        <pc:sldMkLst>
          <pc:docMk/>
          <pc:sldMk cId="830356142" sldId="533"/>
        </pc:sldMkLst>
        <pc:spChg chg="add">
          <ac:chgData name="WORTMAN David * DAS" userId="2cda8cc4-98f3-4f44-829e-186f404471c2" providerId="ADAL" clId="{969642BF-C8F1-4EC9-9893-A032100208AC}" dt="2025-02-19T18:53:09.470" v="586" actId="26606"/>
          <ac:spMkLst>
            <pc:docMk/>
            <pc:sldMk cId="830356142" sldId="533"/>
            <ac:spMk id="8" creationId="{42A4FC2C-047E-45A5-965D-8E1E3BF09BC6}"/>
          </ac:spMkLst>
        </pc:spChg>
        <pc:picChg chg="add mod">
          <ac:chgData name="WORTMAN David * DAS" userId="2cda8cc4-98f3-4f44-829e-186f404471c2" providerId="ADAL" clId="{969642BF-C8F1-4EC9-9893-A032100208AC}" dt="2025-02-19T18:53:09.470" v="586" actId="26606"/>
          <ac:picMkLst>
            <pc:docMk/>
            <pc:sldMk cId="830356142" sldId="533"/>
            <ac:picMk id="3" creationId="{94D87121-3863-0639-60A6-D6AFAD020A31}"/>
          </ac:picMkLst>
        </pc:picChg>
      </pc:sldChg>
      <pc:sldChg chg="modSp new mod">
        <pc:chgData name="WORTMAN David * DAS" userId="2cda8cc4-98f3-4f44-829e-186f404471c2" providerId="ADAL" clId="{969642BF-C8F1-4EC9-9893-A032100208AC}" dt="2025-02-19T21:08:25.214" v="1700" actId="113"/>
        <pc:sldMkLst>
          <pc:docMk/>
          <pc:sldMk cId="4054396180" sldId="534"/>
        </pc:sldMkLst>
        <pc:spChg chg="mod">
          <ac:chgData name="WORTMAN David * DAS" userId="2cda8cc4-98f3-4f44-829e-186f404471c2" providerId="ADAL" clId="{969642BF-C8F1-4EC9-9893-A032100208AC}" dt="2025-02-19T21:08:02.548" v="1697" actId="20577"/>
          <ac:spMkLst>
            <pc:docMk/>
            <pc:sldMk cId="4054396180" sldId="534"/>
            <ac:spMk id="2" creationId="{A33FC558-01C1-5837-2AE0-273DEA71283D}"/>
          </ac:spMkLst>
        </pc:spChg>
        <pc:spChg chg="mod">
          <ac:chgData name="WORTMAN David * DAS" userId="2cda8cc4-98f3-4f44-829e-186f404471c2" providerId="ADAL" clId="{969642BF-C8F1-4EC9-9893-A032100208AC}" dt="2025-02-19T21:08:25.214" v="1700" actId="113"/>
          <ac:spMkLst>
            <pc:docMk/>
            <pc:sldMk cId="4054396180" sldId="534"/>
            <ac:spMk id="3" creationId="{CA02623F-BCB6-62D1-214C-D5BD6490D087}"/>
          </ac:spMkLst>
        </pc:spChg>
      </pc:sldChg>
      <pc:sldChg chg="addSp modSp new mod setBg">
        <pc:chgData name="WORTMAN David * DAS" userId="2cda8cc4-98f3-4f44-829e-186f404471c2" providerId="ADAL" clId="{969642BF-C8F1-4EC9-9893-A032100208AC}" dt="2025-02-19T21:06:06.758" v="1674" actId="113"/>
        <pc:sldMkLst>
          <pc:docMk/>
          <pc:sldMk cId="2904133888" sldId="535"/>
        </pc:sldMkLst>
        <pc:graphicFrameChg chg="add mod">
          <ac:chgData name="WORTMAN David * DAS" userId="2cda8cc4-98f3-4f44-829e-186f404471c2" providerId="ADAL" clId="{969642BF-C8F1-4EC9-9893-A032100208AC}" dt="2025-02-19T20:51:33.146" v="1212" actId="14100"/>
          <ac:graphicFrameMkLst>
            <pc:docMk/>
            <pc:sldMk cId="2904133888" sldId="535"/>
            <ac:graphicFrameMk id="2" creationId="{BB1EF194-524E-BD62-4AF7-113715FD7454}"/>
          </ac:graphicFrameMkLst>
        </pc:graphicFrameChg>
        <pc:graphicFrameChg chg="add mod modGraphic">
          <ac:chgData name="WORTMAN David * DAS" userId="2cda8cc4-98f3-4f44-829e-186f404471c2" providerId="ADAL" clId="{969642BF-C8F1-4EC9-9893-A032100208AC}" dt="2025-02-19T21:06:06.758" v="1674" actId="113"/>
          <ac:graphicFrameMkLst>
            <pc:docMk/>
            <pc:sldMk cId="2904133888" sldId="535"/>
            <ac:graphicFrameMk id="3" creationId="{1EBE3AF0-E8D1-DB31-DFF9-17EFE4FDFBB7}"/>
          </ac:graphicFrameMkLst>
        </pc:graphicFrameChg>
      </pc:sldChg>
      <pc:sldChg chg="addSp modSp new mod ord setBg setFolMasterObjs">
        <pc:chgData name="WORTMAN David * DAS" userId="2cda8cc4-98f3-4f44-829e-186f404471c2" providerId="ADAL" clId="{969642BF-C8F1-4EC9-9893-A032100208AC}" dt="2025-02-19T20:59:29.852" v="1318"/>
        <pc:sldMkLst>
          <pc:docMk/>
          <pc:sldMk cId="338576111" sldId="536"/>
        </pc:sldMkLst>
        <pc:spChg chg="add">
          <ac:chgData name="WORTMAN David * DAS" userId="2cda8cc4-98f3-4f44-829e-186f404471c2" providerId="ADAL" clId="{969642BF-C8F1-4EC9-9893-A032100208AC}" dt="2025-02-19T20:59:15.881" v="1314" actId="26606"/>
          <ac:spMkLst>
            <pc:docMk/>
            <pc:sldMk cId="338576111" sldId="536"/>
            <ac:spMk id="8" creationId="{AB8C311F-7253-4AED-9701-7FC0708C41C7}"/>
          </ac:spMkLst>
        </pc:spChg>
        <pc:spChg chg="add">
          <ac:chgData name="WORTMAN David * DAS" userId="2cda8cc4-98f3-4f44-829e-186f404471c2" providerId="ADAL" clId="{969642BF-C8F1-4EC9-9893-A032100208AC}" dt="2025-02-19T20:59:15.881" v="1314" actId="26606"/>
          <ac:spMkLst>
            <pc:docMk/>
            <pc:sldMk cId="338576111" sldId="536"/>
            <ac:spMk id="10" creationId="{E2384209-CB15-4CDF-9D31-C44FD9A3F20D}"/>
          </ac:spMkLst>
        </pc:spChg>
        <pc:spChg chg="add">
          <ac:chgData name="WORTMAN David * DAS" userId="2cda8cc4-98f3-4f44-829e-186f404471c2" providerId="ADAL" clId="{969642BF-C8F1-4EC9-9893-A032100208AC}" dt="2025-02-19T20:59:15.881" v="1314" actId="26606"/>
          <ac:spMkLst>
            <pc:docMk/>
            <pc:sldMk cId="338576111" sldId="536"/>
            <ac:spMk id="12" creationId="{2633B3B5-CC90-43F0-8714-D31D1F3F0209}"/>
          </ac:spMkLst>
        </pc:spChg>
        <pc:spChg chg="add">
          <ac:chgData name="WORTMAN David * DAS" userId="2cda8cc4-98f3-4f44-829e-186f404471c2" providerId="ADAL" clId="{969642BF-C8F1-4EC9-9893-A032100208AC}" dt="2025-02-19T20:59:15.881" v="1314" actId="26606"/>
          <ac:spMkLst>
            <pc:docMk/>
            <pc:sldMk cId="338576111" sldId="536"/>
            <ac:spMk id="14" creationId="{A8D57A06-A426-446D-B02C-A2DC6B62E45E}"/>
          </ac:spMkLst>
        </pc:spChg>
        <pc:picChg chg="add mod">
          <ac:chgData name="WORTMAN David * DAS" userId="2cda8cc4-98f3-4f44-829e-186f404471c2" providerId="ADAL" clId="{969642BF-C8F1-4EC9-9893-A032100208AC}" dt="2025-02-19T20:59:20.166" v="1316" actId="962"/>
          <ac:picMkLst>
            <pc:docMk/>
            <pc:sldMk cId="338576111" sldId="536"/>
            <ac:picMk id="3" creationId="{17785331-2E2F-4C55-6539-6A0EBCBC69D2}"/>
          </ac:picMkLst>
        </pc:picChg>
      </pc:sldChg>
      <pc:sldChg chg="addSp delSp modSp new mod modClrScheme chgLayout">
        <pc:chgData name="WORTMAN David * DAS" userId="2cda8cc4-98f3-4f44-829e-186f404471c2" providerId="ADAL" clId="{969642BF-C8F1-4EC9-9893-A032100208AC}" dt="2025-02-19T21:15:41.613" v="1817" actId="478"/>
        <pc:sldMkLst>
          <pc:docMk/>
          <pc:sldMk cId="3353133418" sldId="537"/>
        </pc:sldMkLst>
        <pc:spChg chg="mod ord">
          <ac:chgData name="WORTMAN David * DAS" userId="2cda8cc4-98f3-4f44-829e-186f404471c2" providerId="ADAL" clId="{969642BF-C8F1-4EC9-9893-A032100208AC}" dt="2025-02-19T21:15:30.229" v="1815"/>
          <ac:spMkLst>
            <pc:docMk/>
            <pc:sldMk cId="3353133418" sldId="537"/>
            <ac:spMk id="2" creationId="{E0812DC5-F01D-9330-9120-90EC3511E685}"/>
          </ac:spMkLst>
        </pc:spChg>
        <pc:spChg chg="add del mod ord">
          <ac:chgData name="WORTMAN David * DAS" userId="2cda8cc4-98f3-4f44-829e-186f404471c2" providerId="ADAL" clId="{969642BF-C8F1-4EC9-9893-A032100208AC}" dt="2025-02-19T21:15:41.613" v="1817" actId="478"/>
          <ac:spMkLst>
            <pc:docMk/>
            <pc:sldMk cId="3353133418" sldId="537"/>
            <ac:spMk id="5" creationId="{94993FAB-678F-3885-BCC7-B6B814E923B8}"/>
          </ac:spMkLst>
        </pc:spChg>
        <pc:picChg chg="add mod">
          <ac:chgData name="WORTMAN David * DAS" userId="2cda8cc4-98f3-4f44-829e-186f404471c2" providerId="ADAL" clId="{969642BF-C8F1-4EC9-9893-A032100208AC}" dt="2025-02-19T21:15:39.566" v="1816" actId="1076"/>
          <ac:picMkLst>
            <pc:docMk/>
            <pc:sldMk cId="3353133418" sldId="537"/>
            <ac:picMk id="4" creationId="{2BD087EF-1D23-9D7A-628E-45F8B0B2D3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05283E0-801C-4839-BAD4-EEE98FE3D30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2844666-8A12-4D18-9181-665CAC24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About me first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2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objective- re stablish why we’re here, and connections among us as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636" indent="-291636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44666-8A12-4D18-9181-665CAC24E1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849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44666-8A12-4D18-9181-665CAC24E1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9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682FE71-655B-40C7-84D7-EE89B1FB39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70" y="5678632"/>
            <a:ext cx="953744" cy="9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5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8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"/>
            <a:ext cx="10930467" cy="1034522"/>
          </a:xfrm>
          <a:noFill/>
        </p:spPr>
        <p:txBody>
          <a:bodyPr>
            <a:normAutofit/>
          </a:bodyPr>
          <a:lstStyle>
            <a:lvl1pPr algn="ctr">
              <a:defRPr sz="4000" b="0">
                <a:solidFill>
                  <a:srgbClr val="3263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ALL CAPS Key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91" y="1283759"/>
            <a:ext cx="10515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598" y="1117599"/>
            <a:ext cx="11794067" cy="0"/>
          </a:xfrm>
          <a:prstGeom prst="line">
            <a:avLst/>
          </a:prstGeom>
          <a:ln>
            <a:solidFill>
              <a:srgbClr val="1F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8AF506-DC75-4D2B-9B9F-27B4EC348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" y="5635097"/>
            <a:ext cx="949694" cy="10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"/>
            <a:ext cx="10930467" cy="1034522"/>
          </a:xfrm>
          <a:noFill/>
        </p:spPr>
        <p:txBody>
          <a:bodyPr>
            <a:normAutofit/>
          </a:bodyPr>
          <a:lstStyle>
            <a:lvl1pPr algn="ctr">
              <a:defRPr sz="4000" b="0">
                <a:solidFill>
                  <a:srgbClr val="3263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ALL CAPS Key 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598" y="1117599"/>
            <a:ext cx="11794067" cy="0"/>
          </a:xfrm>
          <a:prstGeom prst="line">
            <a:avLst/>
          </a:prstGeom>
          <a:ln>
            <a:solidFill>
              <a:srgbClr val="1F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16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3089A-F067-4C54-8ECF-DE29E73E1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" y="5635097"/>
            <a:ext cx="949694" cy="10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8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"/>
            <a:ext cx="10930467" cy="1034522"/>
          </a:xfrm>
          <a:noFill/>
        </p:spPr>
        <p:txBody>
          <a:bodyPr>
            <a:normAutofit/>
          </a:bodyPr>
          <a:lstStyle>
            <a:lvl1pPr algn="ctr">
              <a:defRPr sz="4000" b="0">
                <a:solidFill>
                  <a:srgbClr val="3263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ALL CAPS Key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091" y="1283759"/>
            <a:ext cx="1051560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28598" y="1117599"/>
            <a:ext cx="11794067" cy="0"/>
          </a:xfrm>
          <a:prstGeom prst="line">
            <a:avLst/>
          </a:prstGeom>
          <a:ln>
            <a:solidFill>
              <a:srgbClr val="1F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8AF506-DC75-4D2B-9B9F-27B4EC348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" y="5635097"/>
            <a:ext cx="949694" cy="1088495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68348B9-5A3B-475F-A8E4-D441F81160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599" y="5588467"/>
            <a:ext cx="949693" cy="9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69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3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2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1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1"/>
            <a:ext cx="10930467" cy="1034522"/>
          </a:xfrm>
          <a:noFill/>
        </p:spPr>
        <p:txBody>
          <a:bodyPr>
            <a:normAutofit/>
          </a:bodyPr>
          <a:lstStyle>
            <a:lvl1pPr algn="ctr">
              <a:defRPr sz="4000" b="0">
                <a:solidFill>
                  <a:srgbClr val="326368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ALL CAPS Key 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598" y="1117599"/>
            <a:ext cx="11794067" cy="0"/>
          </a:xfrm>
          <a:prstGeom prst="line">
            <a:avLst/>
          </a:prstGeom>
          <a:ln>
            <a:solidFill>
              <a:srgbClr val="1F40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13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5667" y="6358467"/>
            <a:ext cx="2743200" cy="365125"/>
          </a:xfrm>
        </p:spPr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3089A-F067-4C54-8ECF-DE29E73E1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" y="5635097"/>
            <a:ext cx="949694" cy="108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7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9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6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499F-4593-48AF-A34D-74C01379E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6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oregon.gov/das/Facilities/Pages/Sust-Dashboard-Landing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as/Procurement/Pages/spp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gcc02.safelinks.protection.outlook.com/?url=https%3A%2F%2Fwd5.myworkday.com%2Foregon%2Flearning%2Fcourse%2F12787c4efba80139aca86cc8ea0101d3%3Ftype%3D9882927d138b100019b6a2df1a46018b&amp;data=05%7C02%7CDavid.WORTMAN%40das.oregon.gov%7Cd28f9d6f357f45b04f7008dd5127f6c7%7Caa3f6932fa7c47b4a0cea598cad161cf%7C0%7C0%7C638755954268801233%7CUnknown%7CTWFpbGZsb3d8eyJFbXB0eU1hcGkiOnRydWUsIlYiOiIwLjAuMDAwMCIsIlAiOiJXaW4zMiIsIkFOIjoiTWFpbCIsIldUIjoyfQ%3D%3D%7C0%7C%7C%7C&amp;sdata=rncFdv2wfivWRD%2FYFx0jgN7CPRsTmFxTgNpEdo%2FJ%2BEE%3D&amp;reserved=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egon.gov/das/Pages/policies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3927993" cy="6858000"/>
          </a:xfrm>
          <a:solidFill>
            <a:srgbClr val="004165"/>
          </a:solidFill>
        </p:spPr>
        <p:txBody>
          <a:bodyPr anchor="ctr">
            <a:normAutofit/>
          </a:bodyPr>
          <a:lstStyle/>
          <a:p>
            <a:pPr marL="58738" algn="l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Oregon Department of Administrative Services 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86"/>
          <a:stretch/>
        </p:blipFill>
        <p:spPr>
          <a:xfrm>
            <a:off x="4044725" y="2324172"/>
            <a:ext cx="2640999" cy="2665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5252" y="569846"/>
            <a:ext cx="69308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4165"/>
                </a:solidFill>
                <a:latin typeface="Century Gothic" panose="020B0502020202020204" pitchFamily="34" charset="0"/>
              </a:rPr>
              <a:t>Interagency Sustainability Coordinators Network</a:t>
            </a:r>
          </a:p>
          <a:p>
            <a:pPr algn="ctr"/>
            <a:r>
              <a:rPr lang="en-US" sz="2800" b="1" dirty="0">
                <a:solidFill>
                  <a:srgbClr val="004165"/>
                </a:solidFill>
                <a:latin typeface="Century Gothic" panose="020B0502020202020204" pitchFamily="34" charset="0"/>
              </a:rPr>
              <a:t>February 2025</a:t>
            </a:r>
            <a:br>
              <a:rPr lang="en-US" sz="1200" b="1" dirty="0">
                <a:solidFill>
                  <a:srgbClr val="004165"/>
                </a:solidFill>
                <a:latin typeface="Century Gothic" panose="020B0502020202020204" pitchFamily="34" charset="0"/>
              </a:rPr>
            </a:br>
            <a:endParaRPr lang="en-US" sz="3600" b="1" dirty="0">
              <a:solidFill>
                <a:srgbClr val="00416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91570FE-07C3-417B-A6BC-DF48363869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458" y="2313685"/>
            <a:ext cx="2640999" cy="2639025"/>
          </a:xfrm>
          <a:prstGeom prst="rect">
            <a:avLst/>
          </a:prstGeom>
        </p:spPr>
      </p:pic>
      <p:pic>
        <p:nvPicPr>
          <p:cNvPr id="11" name="Picture 10" descr="A group of people posing for a photo in front of a sign&#10;&#10;Description automatically generated">
            <a:extLst>
              <a:ext uri="{FF2B5EF4-FFF2-40B4-BE49-F238E27FC236}">
                <a16:creationId xmlns:a16="http://schemas.microsoft.com/office/drawing/2014/main" id="{70C75040-3679-4526-9E20-72A49BEEEF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16" y="2324172"/>
            <a:ext cx="2628550" cy="2665376"/>
          </a:xfrm>
          <a:prstGeom prst="rect">
            <a:avLst/>
          </a:prstGeom>
        </p:spPr>
      </p:pic>
      <p:pic>
        <p:nvPicPr>
          <p:cNvPr id="4" name="Picture 3" descr="A map of the state of oregon">
            <a:extLst>
              <a:ext uri="{FF2B5EF4-FFF2-40B4-BE49-F238E27FC236}">
                <a16:creationId xmlns:a16="http://schemas.microsoft.com/office/drawing/2014/main" id="{8355026E-48A2-D528-2F3E-F2BDFD49F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25" y="5587884"/>
            <a:ext cx="3380875" cy="11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40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E4A6F-FC00-DDDC-5DB6-8BFAD720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000"/>
              <a:t>Enterprise Sustainability Dashboard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89AF-277E-321D-C5AE-9E1F690D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2200">
                <a:hlinkClick r:id="rId2"/>
              </a:rPr>
              <a:t>Department of Administrative Services : Enterprise Sustainability Report : State Facilities and Land : State of Oregon</a:t>
            </a:r>
            <a:endParaRPr lang="en-US" sz="2200"/>
          </a:p>
          <a:p>
            <a:endParaRPr lang="en-US" sz="2200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A59B9-A063-990E-3E72-18B836BDF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39" y="2290936"/>
            <a:ext cx="1062913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3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01060C-D1B1-4B4A-82A2-6D15CA2FE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57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11F9C-E5C5-4AD4-9E19-02594181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dirty="0"/>
              <a:t>Where We’re Going: Building Portfolio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D984-C14D-4D1D-A8E5-A1FC72BA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Statewide sustainable design guidelines</a:t>
            </a:r>
          </a:p>
          <a:p>
            <a:pPr lvl="1"/>
            <a:r>
              <a:rPr lang="en-US" sz="2200" dirty="0"/>
              <a:t>How to design carbon neutral ready buildings</a:t>
            </a:r>
          </a:p>
          <a:p>
            <a:pPr lvl="1"/>
            <a:r>
              <a:rPr lang="en-US" sz="2200" dirty="0"/>
              <a:t>Forward-leaning standards for energy, water, materials, location and landscape</a:t>
            </a:r>
          </a:p>
          <a:p>
            <a:pPr lvl="1"/>
            <a:r>
              <a:rPr lang="en-US" sz="2200" dirty="0"/>
              <a:t>Addressing equity in design and construction</a:t>
            </a:r>
          </a:p>
          <a:p>
            <a:pPr lvl="1"/>
            <a:r>
              <a:rPr lang="en-US" sz="2200" dirty="0"/>
              <a:t>Designing with climate adaptation and resiliency in mind</a:t>
            </a:r>
          </a:p>
          <a:p>
            <a:pPr lvl="1"/>
            <a:r>
              <a:rPr lang="en-US" sz="2200" dirty="0"/>
              <a:t>Replicable, cost-effective design process</a:t>
            </a:r>
          </a:p>
          <a:p>
            <a:pPr lvl="1"/>
            <a:r>
              <a:rPr lang="en-US" sz="2200" dirty="0"/>
              <a:t>Long-term goal of carbon neutrality across whole portfolio</a:t>
            </a:r>
          </a:p>
          <a:p>
            <a:r>
              <a:rPr lang="en-US" sz="2600" dirty="0"/>
              <a:t>Companion landscape guidelines/policy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7089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F39C-1329-49CE-B0A6-FAE350F0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Where We’re Going: Fleet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0207184-3270-4702-BE31-F7117BD02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" b="1504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2630-CBA8-46F0-87C8-5BEC31A8B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32" y="3552825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Added 250-300 additional EV chargers to sites in Salem </a:t>
            </a:r>
          </a:p>
          <a:p>
            <a:r>
              <a:rPr lang="en-US" sz="1800" dirty="0"/>
              <a:t>Establishing statewide price agreement for EV charging infrastructure and services</a:t>
            </a:r>
          </a:p>
          <a:p>
            <a:r>
              <a:rPr lang="en-US" sz="1800" dirty="0"/>
              <a:t>Goal to add 100-150 EVs to fleet in next year</a:t>
            </a:r>
          </a:p>
          <a:p>
            <a:r>
              <a:rPr lang="en-US" sz="1800" dirty="0"/>
              <a:t>Looking to establish EV Infrastructure Project Fund, additional staffing</a:t>
            </a:r>
          </a:p>
          <a:p>
            <a:r>
              <a:rPr lang="en-US" sz="1800" dirty="0"/>
              <a:t>Funding challenges: $250 million needed for complete electrification of light duty fleet</a:t>
            </a:r>
          </a:p>
        </p:txBody>
      </p:sp>
    </p:spTree>
    <p:extLst>
      <p:ext uri="{BB962C8B-B14F-4D97-AF65-F5344CB8AC3E}">
        <p14:creationId xmlns:p14="http://schemas.microsoft.com/office/powerpoint/2010/main" val="339005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2" name="Rectangle 107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D0417-C66A-471F-84F5-5AC6E389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/>
              <a:t>Leading by Example: Executive Building Remodel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2ED80-F021-4ECB-8182-9873B30B3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/>
              <a:t>Just re-opened in January</a:t>
            </a:r>
          </a:p>
          <a:p>
            <a:r>
              <a:rPr lang="en-US" sz="2000"/>
              <a:t>Included aggressive energy efficiency targets, path to carbon neutrality (electrification ready)</a:t>
            </a:r>
          </a:p>
          <a:p>
            <a:r>
              <a:rPr lang="en-US" sz="2000"/>
              <a:t>Recreated local prairie conditions- native grasses and habitat in landscape</a:t>
            </a:r>
          </a:p>
          <a:p>
            <a:r>
              <a:rPr lang="en-US" sz="2000"/>
              <a:t>Calculated and reduced embodied carbon in the building materials</a:t>
            </a:r>
          </a:p>
          <a:p>
            <a:r>
              <a:rPr lang="en-US" sz="2000"/>
              <a:t>Used LEED Social Impact checklist to inform equity in design and construction</a:t>
            </a:r>
          </a:p>
        </p:txBody>
      </p:sp>
      <p:pic>
        <p:nvPicPr>
          <p:cNvPr id="5" name="Picture 4" descr="A picture containing building, outdoor, colonnade&#10;&#10;Description automatically generated">
            <a:extLst>
              <a:ext uri="{FF2B5EF4-FFF2-40B4-BE49-F238E27FC236}">
                <a16:creationId xmlns:a16="http://schemas.microsoft.com/office/drawing/2014/main" id="{BE15BF8E-A7FA-9F69-38D0-666A12751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5" r="29216" b="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0052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2DC5-F01D-9330-9120-90EC3511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/>
            <a:r>
              <a:rPr lang="en-US" dirty="0"/>
              <a:t>Sustainable Procurement</a:t>
            </a:r>
            <a:br>
              <a:rPr lang="en-US" dirty="0"/>
            </a:br>
            <a:r>
              <a:rPr lang="en-US" sz="1600" dirty="0">
                <a:hlinkClick r:id="rId3"/>
              </a:rPr>
              <a:t>Department of Administrative Services : Sustainable Procurement Program : State Procurement Services : State of Oregon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Sustainable Procurement Training Classes in March! </a:t>
            </a:r>
            <a:br>
              <a:rPr lang="en-US" sz="1600" dirty="0"/>
            </a:b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en-US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https://wd5.myworkday.com/oregon/learning/course/12787c4efba80139aca86cc8ea0101d3?type=9882927d138b100019b6a2df1a46018b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b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087EF-1D23-9D7A-628E-45F8B0B2D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50" y="1518178"/>
            <a:ext cx="11799282" cy="51753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133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ospital">
            <a:extLst>
              <a:ext uri="{FF2B5EF4-FFF2-40B4-BE49-F238E27FC236}">
                <a16:creationId xmlns:a16="http://schemas.microsoft.com/office/drawing/2014/main" id="{82A7396D-2DD9-5B22-11BD-17C95FE3C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861E5-CC8E-D243-B5C2-3E220AB6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3A298-EAF0-AB3B-310A-D24FCD72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443"/>
            <a:ext cx="5970103" cy="4394064"/>
          </a:xfrm>
        </p:spPr>
        <p:txBody>
          <a:bodyPr>
            <a:normAutofit/>
          </a:bodyPr>
          <a:lstStyle/>
          <a:p>
            <a:r>
              <a:rPr lang="en-US" sz="2400" dirty="0"/>
              <a:t>Agencies are being directed to keep budgets down and focus on Governor’s priorities </a:t>
            </a:r>
          </a:p>
          <a:p>
            <a:r>
              <a:rPr lang="en-US" sz="2400" dirty="0"/>
              <a:t>Disconnect between legislative directives and agency budgets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No funding for increased staffing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Lack of capital investments in new, more efficient equipment</a:t>
            </a:r>
          </a:p>
          <a:p>
            <a:r>
              <a:rPr lang="en-US" sz="2400" dirty="0"/>
              <a:t>Agency sustainability and energy managers are sometimes not high up the leadership chain</a:t>
            </a:r>
          </a:p>
          <a:p>
            <a:r>
              <a:rPr lang="en-US" sz="2400" dirty="0"/>
              <a:t>Limited for sustainability is a challenge!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50129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C558-01C1-5837-2AE0-273DEA71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2623F-BCB6-62D1-214C-D5BD6490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What are the biggest </a:t>
            </a:r>
            <a:r>
              <a:rPr lang="en-US" b="1" dirty="0"/>
              <a:t>challenges</a:t>
            </a:r>
            <a:r>
              <a:rPr lang="en-US" dirty="0"/>
              <a:t> you face as sustainability representatives for your agencies?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What are some things that are </a:t>
            </a:r>
            <a:r>
              <a:rPr lang="en-US" b="1" dirty="0"/>
              <a:t>going well </a:t>
            </a:r>
            <a:r>
              <a:rPr lang="en-US" dirty="0"/>
              <a:t>– where you are making good progress?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What do you need </a:t>
            </a:r>
            <a:r>
              <a:rPr lang="en-US" dirty="0"/>
              <a:t>(especially from the Office of Sustainability) to help further your sustainability efforts?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20 minutes to discuss and we’ll report back. Pick someone to report out.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9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31F9-5EC1-4DB5-8FFB-0ACA2EE4C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517735"/>
                </a:solidFill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F7809-B1EB-4809-99FE-9443794CFF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4165"/>
                </a:solidFill>
              </a:rPr>
              <a:t>Dave Wortman</a:t>
            </a:r>
          </a:p>
          <a:p>
            <a:r>
              <a:rPr lang="en-US" dirty="0">
                <a:solidFill>
                  <a:srgbClr val="004165"/>
                </a:solidFill>
              </a:rPr>
              <a:t>Office of Sustainability</a:t>
            </a:r>
          </a:p>
          <a:p>
            <a:r>
              <a:rPr lang="en-US" dirty="0">
                <a:solidFill>
                  <a:srgbClr val="004165"/>
                </a:solidFill>
              </a:rPr>
              <a:t>David.Wortman@das.Oregon.gov</a:t>
            </a:r>
          </a:p>
        </p:txBody>
      </p:sp>
    </p:spTree>
    <p:extLst>
      <p:ext uri="{BB962C8B-B14F-4D97-AF65-F5344CB8AC3E}">
        <p14:creationId xmlns:p14="http://schemas.microsoft.com/office/powerpoint/2010/main" val="336171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6C827E9-94BE-43BF-E7F7-4DD333FD0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882107"/>
              </p:ext>
            </p:extLst>
          </p:nvPr>
        </p:nvGraphicFramePr>
        <p:xfrm>
          <a:off x="1299664" y="643466"/>
          <a:ext cx="10230918" cy="5740148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{5C22544A-7EE6-4342-B048-85BDC9FD1C3A}</a:tableStyleId>
              </a:tblPr>
              <a:tblGrid>
                <a:gridCol w="3705478">
                  <a:extLst>
                    <a:ext uri="{9D8B030D-6E8A-4147-A177-3AD203B41FA5}">
                      <a16:colId xmlns:a16="http://schemas.microsoft.com/office/drawing/2014/main" val="1402716429"/>
                    </a:ext>
                  </a:extLst>
                </a:gridCol>
                <a:gridCol w="2194991">
                  <a:extLst>
                    <a:ext uri="{9D8B030D-6E8A-4147-A177-3AD203B41FA5}">
                      <a16:colId xmlns:a16="http://schemas.microsoft.com/office/drawing/2014/main" val="2534035742"/>
                    </a:ext>
                  </a:extLst>
                </a:gridCol>
                <a:gridCol w="1100452">
                  <a:extLst>
                    <a:ext uri="{9D8B030D-6E8A-4147-A177-3AD203B41FA5}">
                      <a16:colId xmlns:a16="http://schemas.microsoft.com/office/drawing/2014/main" val="754146624"/>
                    </a:ext>
                  </a:extLst>
                </a:gridCol>
                <a:gridCol w="3229997">
                  <a:extLst>
                    <a:ext uri="{9D8B030D-6E8A-4147-A177-3AD203B41FA5}">
                      <a16:colId xmlns:a16="http://schemas.microsoft.com/office/drawing/2014/main" val="1660811137"/>
                    </a:ext>
                  </a:extLst>
                </a:gridCol>
              </a:tblGrid>
              <a:tr h="160255">
                <a:tc>
                  <a:txBody>
                    <a:bodyPr/>
                    <a:lstStyle/>
                    <a:p>
                      <a:pPr marL="64770" marR="0" algn="ctr">
                        <a:spcBef>
                          <a:spcPts val="310"/>
                        </a:spcBef>
                      </a:pPr>
                      <a:r>
                        <a:rPr lang="en-US" sz="1400" b="0" cap="none" spc="3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</a:p>
                  </a:txBody>
                  <a:tcPr marL="0" marR="67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spcBef>
                          <a:spcPts val="310"/>
                        </a:spcBef>
                      </a:pPr>
                      <a:r>
                        <a:rPr lang="en-US" sz="1400" b="0" cap="none" spc="3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PRESENTER</a:t>
                      </a:r>
                    </a:p>
                  </a:txBody>
                  <a:tcPr marL="0" marR="67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spcBef>
                          <a:spcPts val="310"/>
                        </a:spcBef>
                      </a:pPr>
                      <a:r>
                        <a:rPr lang="en-US" sz="1400" b="0" cap="none" spc="3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</a:p>
                  </a:txBody>
                  <a:tcPr marL="0" marR="67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10"/>
                        </a:spcBef>
                      </a:pPr>
                      <a:r>
                        <a:rPr lang="en-US" sz="1400" b="0" cap="none" spc="3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ACTION/NOTES</a:t>
                      </a:r>
                      <a:endParaRPr lang="en-US" sz="1400" b="0" cap="none" spc="3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673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25690"/>
                  </a:ext>
                </a:extLst>
              </a:tr>
              <a:tr h="160255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310"/>
                        </a:spcBef>
                        <a:tabLst>
                          <a:tab pos="702246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Welcome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310"/>
                        </a:spcBef>
                        <a:tabLst>
                          <a:tab pos="7022465" algn="l"/>
                        </a:tabLst>
                      </a:pP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245837"/>
                  </a:ext>
                </a:extLst>
              </a:tr>
              <a:tr h="961527"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Welcome, introductions to new members. </a:t>
                      </a:r>
                    </a:p>
                    <a:p>
                      <a:pPr marL="0" marR="0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Quick announcements. Refresher on ISCN. Schedule for 2025.</a:t>
                      </a:r>
                    </a:p>
                    <a:p>
                      <a:pPr marL="0" marR="0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Dave Wortman, DAS, All</a:t>
                      </a:r>
                    </a:p>
                    <a:p>
                      <a:pPr marL="0" marR="0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/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1:30-1:50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/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Convene group, introductions, review agenda.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69180"/>
                  </a:ext>
                </a:extLst>
              </a:tr>
              <a:tr h="840910"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Oregon Sustainability Board 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Josh Proudfoot, Board Member (tentative)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1:50-2:15 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30"/>
                        </a:lnSpc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Purpose of the Sustainability Board, work planning, support for agencies. Questions from agencies. 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593053"/>
                  </a:ext>
                </a:extLst>
              </a:tr>
              <a:tr h="638586"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Office of Sustainability 2025 work plan and statewide policy recap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 legislative session and sustainability-related bills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Dave Wortman, DAS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2:15-2:30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781677"/>
                  </a:ext>
                </a:extLst>
              </a:tr>
              <a:tr h="547871"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Breakout discussion and report out: what are your challenges? Where do you need support?  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Dave Wortman, DAS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2:30-3:00</a:t>
                      </a: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457200" marR="0" algn="l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088521"/>
                  </a:ext>
                </a:extLst>
              </a:tr>
              <a:tr h="428729"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Adjourn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  <a:tabLst>
                          <a:tab pos="225425" algn="l"/>
                        </a:tabLst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ts val="1130"/>
                        </a:lnSpc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3:00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130"/>
                        </a:lnSpc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88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74651"/>
                  </a:ext>
                </a:extLst>
              </a:tr>
              <a:tr h="160255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310"/>
                        </a:spcBef>
                        <a:tabLst>
                          <a:tab pos="7022465" algn="l"/>
                        </a:tabLst>
                      </a:pPr>
                      <a:r>
                        <a:rPr lang="en-US" sz="1400" b="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310"/>
                        </a:spcBef>
                        <a:tabLst>
                          <a:tab pos="7022465" algn="l"/>
                        </a:tabLst>
                      </a:pPr>
                      <a:endParaRPr lang="en-US" sz="14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676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8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DC19C-A8E7-FDE9-E7B9-6AF865A2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are we here? EO 06-02 and the ISCN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55D04CB-D529-9024-973E-C319E355C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509" y="1938832"/>
            <a:ext cx="9832128" cy="21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6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BE3AF0-E8D1-DB31-DFF9-17EFE4FDF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87649"/>
              </p:ext>
            </p:extLst>
          </p:nvPr>
        </p:nvGraphicFramePr>
        <p:xfrm>
          <a:off x="246889" y="101155"/>
          <a:ext cx="10787138" cy="6410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831">
                  <a:extLst>
                    <a:ext uri="{9D8B030D-6E8A-4147-A177-3AD203B41FA5}">
                      <a16:colId xmlns:a16="http://schemas.microsoft.com/office/drawing/2014/main" val="489689272"/>
                    </a:ext>
                  </a:extLst>
                </a:gridCol>
                <a:gridCol w="5036059">
                  <a:extLst>
                    <a:ext uri="{9D8B030D-6E8A-4147-A177-3AD203B41FA5}">
                      <a16:colId xmlns:a16="http://schemas.microsoft.com/office/drawing/2014/main" val="963453274"/>
                    </a:ext>
                  </a:extLst>
                </a:gridCol>
                <a:gridCol w="4809248">
                  <a:extLst>
                    <a:ext uri="{9D8B030D-6E8A-4147-A177-3AD203B41FA5}">
                      <a16:colId xmlns:a16="http://schemas.microsoft.com/office/drawing/2014/main" val="4077504761"/>
                    </a:ext>
                  </a:extLst>
                </a:gridCol>
              </a:tblGrid>
              <a:tr h="223530">
                <a:tc>
                  <a:txBody>
                    <a:bodyPr/>
                    <a:lstStyle/>
                    <a:p>
                      <a:pPr marL="914400" marR="0" indent="-91440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Month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</a:rPr>
                        <a:t>Topics</a:t>
                      </a:r>
                      <a:endParaRPr lang="en-US" sz="1400" dirty="0"/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r>
                        <a:rPr lang="en-US" sz="1400" kern="100" dirty="0">
                          <a:effectLst/>
                        </a:rPr>
                        <a:t>Guest Presenters (Tentative)</a:t>
                      </a:r>
                      <a:endParaRPr lang="en-US" sz="1400" dirty="0"/>
                    </a:p>
                  </a:txBody>
                  <a:tcPr marL="2038" marR="2038" marT="0" marB="0"/>
                </a:tc>
                <a:extLst>
                  <a:ext uri="{0D108BD9-81ED-4DB2-BD59-A6C34878D82A}">
                    <a16:rowId xmlns:a16="http://schemas.microsoft.com/office/drawing/2014/main" val="3532872559"/>
                  </a:ext>
                </a:extLst>
              </a:tr>
              <a:tr h="1030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February 19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>
                          <a:effectLst/>
                        </a:rPr>
                        <a:t>Refresh on ISCN purpose, agency expectations and DAS support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>
                          <a:effectLst/>
                        </a:rPr>
                        <a:t>DAS Office of Sustainability role and annual work plan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>
                          <a:effectLst/>
                        </a:rPr>
                        <a:t>Role of Sustainability Board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>
                          <a:effectLst/>
                        </a:rPr>
                        <a:t>Refresher on statewide policies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>
                          <a:effectLst/>
                        </a:rPr>
                        <a:t>Agency roundtable: how can we best support you? 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Oregon Sustainability Board member.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Brief from one agency on their sustainability program – successes and challenges. 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extLst>
                  <a:ext uri="{0D108BD9-81ED-4DB2-BD59-A6C34878D82A}">
                    <a16:rowId xmlns:a16="http://schemas.microsoft.com/office/drawing/2014/main" val="3885656270"/>
                  </a:ext>
                </a:extLst>
              </a:tr>
              <a:tr h="10309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April 2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kern="100" dirty="0">
                          <a:effectLst/>
                        </a:rPr>
                        <a:t>Climate and agency operations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Climate action planning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Roundtable: how your agency integrates climate into agency considerations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Guest presenter from Maryland on state’s “agencies lead by example” initiative.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Brief from one agency on their climate action planning efforts.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extLst>
                  <a:ext uri="{0D108BD9-81ED-4DB2-BD59-A6C34878D82A}">
                    <a16:rowId xmlns:a16="http://schemas.microsoft.com/office/drawing/2014/main" val="20971295"/>
                  </a:ext>
                </a:extLst>
              </a:tr>
              <a:tr h="14501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June 4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kern="100" dirty="0">
                          <a:effectLst/>
                        </a:rPr>
                        <a:t>Recycling changes – Recycling Modernization Act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DAS experience and what it means for agencies – recycling and composting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Roundtable: Input from agencies on recycling and composting challenges 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DEQ Materials Management Program.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Garten Services, Republic, Waste Management.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Brief from one agency on their recycling and composting efforts.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extLst>
                  <a:ext uri="{0D108BD9-81ED-4DB2-BD59-A6C34878D82A}">
                    <a16:rowId xmlns:a16="http://schemas.microsoft.com/office/drawing/2014/main" val="3124123141"/>
                  </a:ext>
                </a:extLst>
              </a:tr>
              <a:tr h="10000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August 6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kern="100" dirty="0">
                          <a:effectLst/>
                        </a:rPr>
                        <a:t>Legislative changes </a:t>
                      </a:r>
                      <a:r>
                        <a:rPr lang="en-US" sz="1400" kern="100" dirty="0">
                          <a:effectLst/>
                        </a:rPr>
                        <a:t>and state agency sustainability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Presentation of updated </a:t>
                      </a:r>
                      <a:r>
                        <a:rPr lang="en-US" sz="1400" b="1" kern="100" dirty="0">
                          <a:effectLst/>
                        </a:rPr>
                        <a:t>Enterprise Sustainability dashboard </a:t>
                      </a:r>
                      <a:r>
                        <a:rPr lang="en-US" sz="1400" kern="100" dirty="0">
                          <a:effectLst/>
                        </a:rPr>
                        <a:t>– transparency and accountability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kern="100" dirty="0">
                          <a:effectLst/>
                        </a:rPr>
                        <a:t>Agency communications </a:t>
                      </a:r>
                      <a:r>
                        <a:rPr lang="en-US" sz="1400" kern="100" dirty="0">
                          <a:effectLst/>
                        </a:rPr>
                        <a:t>and training for sustainability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Roundtable: Communications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DAS legislative director or coordinator.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Brief from one agency on their communications efforts.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extLst>
                  <a:ext uri="{0D108BD9-81ED-4DB2-BD59-A6C34878D82A}">
                    <a16:rowId xmlns:a16="http://schemas.microsoft.com/office/drawing/2014/main" val="642382664"/>
                  </a:ext>
                </a:extLst>
              </a:tr>
              <a:tr h="611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October 1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Revised agency </a:t>
                      </a:r>
                      <a:r>
                        <a:rPr lang="en-US" sz="1400" b="1" kern="100" dirty="0">
                          <a:effectLst/>
                        </a:rPr>
                        <a:t>sustainability planning guidance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b="1" kern="100" dirty="0">
                          <a:effectLst/>
                        </a:rPr>
                        <a:t>How to be a change agent </a:t>
                      </a:r>
                      <a:r>
                        <a:rPr lang="en-US" sz="1400" kern="100" dirty="0">
                          <a:effectLst/>
                        </a:rPr>
                        <a:t>in your agency 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 dirty="0">
                          <a:effectLst/>
                        </a:rPr>
                        <a:t>Roundtable: dealing with change in your agency 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Guest presenter on behavior change in organizations. 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extLst>
                  <a:ext uri="{0D108BD9-81ED-4DB2-BD59-A6C34878D82A}">
                    <a16:rowId xmlns:a16="http://schemas.microsoft.com/office/drawing/2014/main" val="4101572747"/>
                  </a:ext>
                </a:extLst>
              </a:tr>
              <a:tr h="223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</a:rPr>
                        <a:t>December 3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00">
                          <a:effectLst/>
                        </a:rPr>
                        <a:t>Field trip, TBD.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Potential visit: Garten Services Material Recovery Facility, Salem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38" marR="2038" marT="0" marB="0"/>
                </a:tc>
                <a:extLst>
                  <a:ext uri="{0D108BD9-81ED-4DB2-BD59-A6C34878D82A}">
                    <a16:rowId xmlns:a16="http://schemas.microsoft.com/office/drawing/2014/main" val="196748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3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10A68-3D30-510E-FCA2-41F85511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146676"/>
            <a:ext cx="10515600" cy="1828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004165"/>
                </a:solidFill>
                <a:ea typeface="+mn-ea"/>
                <a:cs typeface="+mn-cs"/>
              </a:rPr>
              <a:t>About the DAS Office of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AD760-E6D4-81C5-53D5-3A838328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95" y="1673865"/>
            <a:ext cx="6973111" cy="40216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Develop and implement statewide policy: e.g., energy and resource conservation, fleet, procurement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Implement executive orders related to agency operational energy, climate, water, equity and other topics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Serve as a resource for agencies: technical support, guidance, facilitation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Leverage sustainability opportunities across the enterprise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Support the Oregon Sustainability Board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Sustainability Plan Guidelines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Agency climate action planning tool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+mn-lt"/>
              </a:rPr>
              <a:t>Engagement with Oregon communities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C1551-61E2-2B39-7739-3F2865526BC1}"/>
              </a:ext>
            </a:extLst>
          </p:cNvPr>
          <p:cNvSpPr txBox="1"/>
          <p:nvPr/>
        </p:nvSpPr>
        <p:spPr>
          <a:xfrm>
            <a:off x="7847332" y="1673865"/>
            <a:ext cx="3377118" cy="3223961"/>
          </a:xfrm>
          <a:prstGeom prst="rect">
            <a:avLst/>
          </a:prstGeom>
          <a:solidFill>
            <a:srgbClr val="488F96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ORS 184:421: “Sustainability” means using, developing and protecting resources in a manner that enables people to meet current needs and provides that future generations can also meet future needs, from the joint perspective of environmental, economic and community objectives.</a:t>
            </a:r>
          </a:p>
        </p:txBody>
      </p:sp>
    </p:spTree>
    <p:extLst>
      <p:ext uri="{BB962C8B-B14F-4D97-AF65-F5344CB8AC3E}">
        <p14:creationId xmlns:p14="http://schemas.microsoft.com/office/powerpoint/2010/main" val="3629015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87121-3863-0639-60A6-D6AFAD02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8" r="1464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5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r="737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>
                <a:solidFill>
                  <a:srgbClr val="FFFFFF"/>
                </a:solidFill>
                <a:latin typeface="+mj-lt"/>
                <a:cs typeface="+mj-cs"/>
              </a:rPr>
              <a:t>OREGON SUSTAINABILITY BOARD</a:t>
            </a:r>
          </a:p>
        </p:txBody>
      </p:sp>
    </p:spTree>
    <p:extLst>
      <p:ext uri="{BB962C8B-B14F-4D97-AF65-F5344CB8AC3E}">
        <p14:creationId xmlns:p14="http://schemas.microsoft.com/office/powerpoint/2010/main" val="269395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7785331-2E2F-4C55-6539-6A0EBCBC6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73" y="457200"/>
            <a:ext cx="454685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lor Cover">
            <a:extLst>
              <a:ext uri="{FF2B5EF4-FFF2-40B4-BE49-F238E27FC236}">
                <a16:creationId xmlns:a16="http://schemas.microsoft.com/office/drawing/2014/main" id="{009115B9-5BFD-478D-9C87-29ADB3AF1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57F946-2E03-4DE1-91F8-25BEDC66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-2"/>
            <a:ext cx="3468234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1598881B-E007-4AAF-BA50-0AD618219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87A6DD9E-16A5-46AE-A522-D46D6BEDF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CFE17A-C9C7-4D2C-D84C-4413FB15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Other Updates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FFCB721-D2BD-65F3-3299-2D8CE3F79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068" y="841247"/>
            <a:ext cx="7339054" cy="556949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2025 legislative session – sustainability impacts on agency operations</a:t>
            </a:r>
          </a:p>
          <a:p>
            <a:r>
              <a:rPr lang="en-US" sz="2400" dirty="0">
                <a:solidFill>
                  <a:schemeClr val="tx2"/>
                </a:solidFill>
              </a:rPr>
              <a:t>Green Chemistry Policy being updated</a:t>
            </a:r>
          </a:p>
          <a:p>
            <a:r>
              <a:rPr lang="en-US" sz="2400" dirty="0">
                <a:solidFill>
                  <a:schemeClr val="tx2"/>
                </a:solidFill>
              </a:rPr>
              <a:t>Other policy reminders: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Sustainable Procurement Policy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Energy and Resource Conservation Policy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Sustainable Design Policy and guidelines (coming in 2025)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Landscape Practices Policy and guidelines (coming in 2025)</a:t>
            </a: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All DAS policies can be found here: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Department of Administrative Services : Statewide Policies and Guidelines : State of Oregon</a:t>
            </a:r>
            <a:endParaRPr lang="en-US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9eff81-8a12-438d-9cfe-90691d279ceb">RKPVTZQ3PPEE-46-108</_dlc_DocId>
    <_dlc_DocIdUrl xmlns="799eff81-8a12-438d-9cfe-90691d279ceb">
      <Url>http://myodoe/_layouts/15/DocIdRedir.aspx?ID=RKPVTZQ3PPEE-46-108</Url>
      <Description>RKPVTZQ3PPEE-46-108</Description>
    </_dlc_DocIdUrl>
    <gab678a415894d028a62b15892f3f85d xmlns="3637d5a5-226b-4cdf-a005-c56b5a7f9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0a1ec86e-163f-439a-9e28-c4cf71f991a1</TermId>
        </TermInfo>
      </Terms>
    </gab678a415894d028a62b15892f3f85d>
    <TaxCatchAll xmlns="799eff81-8a12-438d-9cfe-90691d279ceb">
      <Value>41</Value>
    </TaxCatchAll>
    <PublishingExpirationDate xmlns="http://schemas.microsoft.com/sharepoint/v3" xsi:nil="true"/>
    <PublishingStartDate xmlns="http://schemas.microsoft.com/sharepoint/v3" xsi:nil="true"/>
    <TaxKeywordTaxHTField xmlns="799eff81-8a12-438d-9cfe-90691d279ceb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675F14F140E49AD667F0A424D66AB" ma:contentTypeVersion="7" ma:contentTypeDescription="Create a new document." ma:contentTypeScope="" ma:versionID="88e1e170783692978921c297078fee68">
  <xsd:schema xmlns:xsd="http://www.w3.org/2001/XMLSchema" xmlns:xs="http://www.w3.org/2001/XMLSchema" xmlns:p="http://schemas.microsoft.com/office/2006/metadata/properties" xmlns:ns1="http://schemas.microsoft.com/sharepoint/v3" xmlns:ns2="799eff81-8a12-438d-9cfe-90691d279ceb" xmlns:ns3="3637d5a5-226b-4cdf-a005-c56b5a7f9f3e" targetNamespace="http://schemas.microsoft.com/office/2006/metadata/properties" ma:root="true" ma:fieldsID="3699c6f45ad0e779d464ffd878ffef83" ns1:_="" ns2:_="" ns3:_="">
    <xsd:import namespace="http://schemas.microsoft.com/sharepoint/v3"/>
    <xsd:import namespace="799eff81-8a12-438d-9cfe-90691d279ceb"/>
    <xsd:import namespace="3637d5a5-226b-4cdf-a005-c56b5a7f9f3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gab678a415894d028a62b15892f3f85d" minOccurs="0"/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eff81-8a12-438d-9cfe-90691d279ce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hidden="true" ma:list="{f31e8585-4f19-4ca3-9fed-6ce9437ed4ab}" ma:internalName="TaxCatchAll" ma:showField="CatchAllData" ma:web="799eff81-8a12-438d-9cfe-90691d279c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7d5a5-226b-4cdf-a005-c56b5a7f9f3e" elementFormDefault="qualified">
    <xsd:import namespace="http://schemas.microsoft.com/office/2006/documentManagement/types"/>
    <xsd:import namespace="http://schemas.microsoft.com/office/infopath/2007/PartnerControls"/>
    <xsd:element name="gab678a415894d028a62b15892f3f85d" ma:index="14" nillable="true" ma:taxonomy="true" ma:internalName="gab678a415894d028a62b15892f3f85d" ma:taxonomyFieldName="Class" ma:displayName="Class" ma:readOnly="false" ma:default="" ma:fieldId="{0ab678a4-1589-4d02-8a62-b15892f3f85d}" ma:taxonomyMulti="true" ma:sspId="487e7f59-f5d4-49c9-bae7-a56837f76e15" ma:termSetId="595b1af3-dd4d-490d-aaeb-ea47f1994df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96A289A-F347-4A57-A0CA-FED7FD3E3D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F94411-CD0C-4DE1-A176-4F4E000B270C}">
  <ds:schemaRefs>
    <ds:schemaRef ds:uri="3637d5a5-226b-4cdf-a005-c56b5a7f9f3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799eff81-8a12-438d-9cfe-90691d279ceb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C50062-F75E-4F55-A827-6411C167E1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9eff81-8a12-438d-9cfe-90691d279ceb"/>
    <ds:schemaRef ds:uri="3637d5a5-226b-4cdf-a005-c56b5a7f9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73F7BAF-8DDA-49E4-8911-8EFCC274DEA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1053</Words>
  <Application>Microsoft Office PowerPoint</Application>
  <PresentationFormat>Widescreen</PresentationFormat>
  <Paragraphs>194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Century Gothic</vt:lpstr>
      <vt:lpstr>Symbol</vt:lpstr>
      <vt:lpstr>Wingdings</vt:lpstr>
      <vt:lpstr>Office Theme</vt:lpstr>
      <vt:lpstr>1_Office Theme</vt:lpstr>
      <vt:lpstr>Oregon Department of Administrative Services      </vt:lpstr>
      <vt:lpstr>PowerPoint Presentation</vt:lpstr>
      <vt:lpstr>Why are we here? EO 06-02 and the ISCN</vt:lpstr>
      <vt:lpstr>PowerPoint Presentation</vt:lpstr>
      <vt:lpstr>About the DAS Office of Sustainability</vt:lpstr>
      <vt:lpstr>PowerPoint Presentation</vt:lpstr>
      <vt:lpstr>OREGON SUSTAINABILITY BOARD</vt:lpstr>
      <vt:lpstr>PowerPoint Presentation</vt:lpstr>
      <vt:lpstr>Other Updates</vt:lpstr>
      <vt:lpstr>Enterprise Sustainability Dashboard</vt:lpstr>
      <vt:lpstr>Where We’re Going: Building Portfolio</vt:lpstr>
      <vt:lpstr>Where We’re Going: Fleet</vt:lpstr>
      <vt:lpstr>Leading by Example: Executive Building Remodel</vt:lpstr>
      <vt:lpstr>Sustainable Procurement Department of Administrative Services : Sustainable Procurement Program : State Procurement Services : State of Oregon  Sustainable Procurement Training Classes in March!    https://wd5.myworkday.com/oregon/learning/course/12787c4efba80139aca86cc8ea0101d3?type=9882927d138b100019b6a2df1a46018b  </vt:lpstr>
      <vt:lpstr>Challenges</vt:lpstr>
      <vt:lpstr>Breakout Group 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Template One</dc:title>
  <dc:creator>Rachel Wray</dc:creator>
  <cp:lastModifiedBy>WORTMAN David * DAS</cp:lastModifiedBy>
  <cp:revision>235</cp:revision>
  <cp:lastPrinted>2017-03-07T02:05:06Z</cp:lastPrinted>
  <dcterms:created xsi:type="dcterms:W3CDTF">2017-02-27T23:09:43Z</dcterms:created>
  <dcterms:modified xsi:type="dcterms:W3CDTF">2025-02-19T21:16:42Z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0x0101003AB675F14F140E49AD667F0A424D66AB</vt:lpwstr>
  </property>
  <property fmtid="{D5CDD505-2E9C-101B-9397-08002B2CF9AE}" pid="3" name="_dlc_DocIdItemGuid">
    <vt:lpwstr>08079add-c8f4-4986-a7c9-80ee6a3c2a06</vt:lpwstr>
  </property>
  <property fmtid="{D5CDD505-2E9C-101B-9397-08002B2CF9AE}" pid="4" name="TaxKeyword">
    <vt:lpwstr/>
  </property>
  <property fmtid="{D5CDD505-2E9C-101B-9397-08002B2CF9AE}" pid="5" name="Class">
    <vt:lpwstr>41;#Template|0a1ec86e-163f-439a-9e28-c4cf71f991a1</vt:lpwstr>
  </property>
  <property fmtid="{D5CDD505-2E9C-101B-9397-08002B2CF9AE}" pid="6" name="MSIP_Label_09b73270-2993-4076-be47-9c78f42a1e84_Enabled">
    <vt:lpwstr>true</vt:lpwstr>
  </property>
  <property fmtid="{D5CDD505-2E9C-101B-9397-08002B2CF9AE}" pid="7" name="MSIP_Label_09b73270-2993-4076-be47-9c78f42a1e84_SetDate">
    <vt:lpwstr>2024-03-06T18:44:03Z</vt:lpwstr>
  </property>
  <property fmtid="{D5CDD505-2E9C-101B-9397-08002B2CF9AE}" pid="8" name="MSIP_Label_09b73270-2993-4076-be47-9c78f42a1e84_Method">
    <vt:lpwstr>Privileged</vt:lpwstr>
  </property>
  <property fmtid="{D5CDD505-2E9C-101B-9397-08002B2CF9AE}" pid="9" name="MSIP_Label_09b73270-2993-4076-be47-9c78f42a1e84_Name">
    <vt:lpwstr>Level 1 - Published (Items)</vt:lpwstr>
  </property>
  <property fmtid="{D5CDD505-2E9C-101B-9397-08002B2CF9AE}" pid="10" name="MSIP_Label_09b73270-2993-4076-be47-9c78f42a1e84_SiteId">
    <vt:lpwstr>aa3f6932-fa7c-47b4-a0ce-a598cad161cf</vt:lpwstr>
  </property>
  <property fmtid="{D5CDD505-2E9C-101B-9397-08002B2CF9AE}" pid="11" name="MSIP_Label_09b73270-2993-4076-be47-9c78f42a1e84_ActionId">
    <vt:lpwstr>5d572b76-3291-4ac7-af09-7770e342c915</vt:lpwstr>
  </property>
  <property fmtid="{D5CDD505-2E9C-101B-9397-08002B2CF9AE}" pid="12" name="MSIP_Label_09b73270-2993-4076-be47-9c78f42a1e84_ContentBits">
    <vt:lpwstr>0</vt:lpwstr>
  </property>
</Properties>
</file>