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72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990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282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07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8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76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4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75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189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9281-12CC-4948-89E3-CE5278D02EE7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690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49281-12CC-4948-89E3-CE5278D02EE7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AE135-43B3-4688-9C26-6ED5B6A30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315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8042" y="970547"/>
            <a:ext cx="10635916" cy="20052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68963"/>
          </a:xfrm>
        </p:spPr>
        <p:txBody>
          <a:bodyPr>
            <a:normAutofit/>
          </a:bodyPr>
          <a:lstStyle/>
          <a:p>
            <a:r>
              <a:rPr lang="en-US" dirty="0" smtClean="0"/>
              <a:t>OBJECTIVE</a:t>
            </a:r>
            <a:br>
              <a:rPr lang="en-US" dirty="0" smtClean="0"/>
            </a:br>
            <a:r>
              <a:rPr lang="en-US" sz="4400" b="1" dirty="0" smtClean="0"/>
              <a:t>Improve Data Sharing and Accessibility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778043" y="3015913"/>
            <a:ext cx="10635916" cy="24303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2526" y="3064626"/>
            <a:ext cx="10643937" cy="292709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KEY RESULTS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A detailed budget of equipment and software needed for </a:t>
            </a:r>
            <a:r>
              <a:rPr lang="en-US" sz="2200" dirty="0" err="1" smtClean="0"/>
              <a:t>GEOHub</a:t>
            </a:r>
            <a:r>
              <a:rPr lang="en-US" sz="2200" dirty="0" smtClean="0"/>
              <a:t> portal is developed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Annual </a:t>
            </a:r>
            <a:r>
              <a:rPr lang="en-US" sz="2200" dirty="0" err="1" smtClean="0"/>
              <a:t>GEOHub</a:t>
            </a:r>
            <a:r>
              <a:rPr lang="en-US" sz="2200" dirty="0" smtClean="0"/>
              <a:t> maintenance costs are determined and documented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5-10 year </a:t>
            </a:r>
            <a:r>
              <a:rPr lang="en-US" sz="2200" dirty="0" err="1" smtClean="0"/>
              <a:t>GEOHub</a:t>
            </a:r>
            <a:r>
              <a:rPr lang="en-US" sz="2200" dirty="0" smtClean="0"/>
              <a:t> replacement costs are determined and documented</a:t>
            </a:r>
          </a:p>
          <a:p>
            <a:pPr marL="457200" indent="-457200" algn="l">
              <a:buAutoNum type="arabicPeriod"/>
            </a:pPr>
            <a:r>
              <a:rPr lang="en-US" sz="2200" dirty="0" err="1" smtClean="0"/>
              <a:t>GEOHub</a:t>
            </a:r>
            <a:r>
              <a:rPr lang="en-US" sz="2200" dirty="0" smtClean="0"/>
              <a:t> budget is reviewed by State CIO’s office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25885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8042" y="970547"/>
            <a:ext cx="10635916" cy="20052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68963"/>
          </a:xfrm>
        </p:spPr>
        <p:txBody>
          <a:bodyPr>
            <a:normAutofit/>
          </a:bodyPr>
          <a:lstStyle/>
          <a:p>
            <a:r>
              <a:rPr lang="en-US" dirty="0" smtClean="0"/>
              <a:t>OBJECTIVE</a:t>
            </a:r>
            <a:br>
              <a:rPr lang="en-US" dirty="0" smtClean="0"/>
            </a:br>
            <a:r>
              <a:rPr lang="en-US" sz="4400" b="1" dirty="0" smtClean="0"/>
              <a:t>Increase Data Stewardship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778043" y="3015913"/>
            <a:ext cx="10635916" cy="24303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2526" y="3064626"/>
            <a:ext cx="10643937" cy="292709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KEY RESULTS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Identify and get buy-in on appropriate data steward for 10 Framework data sets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Develop solid template for Stewardship Plan (mandatory items, data maintenance)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Surface &amp; communicate stewardship process, including onboarding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Get MOU template for stewardship ready to be deployed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58402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8042" y="970547"/>
            <a:ext cx="10635916" cy="20052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68963"/>
          </a:xfrm>
        </p:spPr>
        <p:txBody>
          <a:bodyPr>
            <a:normAutofit/>
          </a:bodyPr>
          <a:lstStyle/>
          <a:p>
            <a:r>
              <a:rPr lang="en-US" dirty="0" smtClean="0"/>
              <a:t>OBJECTIVE</a:t>
            </a:r>
            <a:br>
              <a:rPr lang="en-US" dirty="0" smtClean="0"/>
            </a:br>
            <a:r>
              <a:rPr lang="en-US" sz="4400" b="1" dirty="0" smtClean="0"/>
              <a:t>Expand Collaborative Governance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778043" y="3015913"/>
            <a:ext cx="10635916" cy="24303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2526" y="3064626"/>
            <a:ext cx="10643937" cy="292709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KEY RESULTS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Completely populate OGIC (e.g., tribal, federal)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Understand data governance process for 1 local government and 1 state agency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Identify 5 government services to improve with Framework data and </a:t>
            </a:r>
            <a:r>
              <a:rPr lang="en-US" sz="2200" dirty="0" err="1" smtClean="0"/>
              <a:t>GEOHub</a:t>
            </a:r>
            <a:endParaRPr lang="en-US" sz="2200" dirty="0" smtClean="0"/>
          </a:p>
          <a:p>
            <a:pPr marL="457200" indent="-457200" algn="l">
              <a:buAutoNum type="arabicPeriod"/>
            </a:pPr>
            <a:r>
              <a:rPr lang="en-US" sz="2200" dirty="0" smtClean="0"/>
              <a:t>Identify Framework data needed to support the 5 services above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03463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8042" y="970547"/>
            <a:ext cx="10635916" cy="20052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68963"/>
          </a:xfrm>
        </p:spPr>
        <p:txBody>
          <a:bodyPr>
            <a:normAutofit/>
          </a:bodyPr>
          <a:lstStyle/>
          <a:p>
            <a:r>
              <a:rPr lang="en-US" dirty="0" smtClean="0"/>
              <a:t>OBJECTIVE</a:t>
            </a:r>
            <a:br>
              <a:rPr lang="en-US" dirty="0" smtClean="0"/>
            </a:br>
            <a:r>
              <a:rPr lang="en-US" sz="4400" b="1" dirty="0" smtClean="0"/>
              <a:t>Strengthen Communications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778043" y="3015913"/>
            <a:ext cx="10635916" cy="283143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2526" y="3064626"/>
            <a:ext cx="10643937" cy="292709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KEY RESULTS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Informational presentation to Legislative Committee – September/December 2019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Draft enterprise geospatial communications plan by 9/30/19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Develop 2-yr Framework Forums schedule w/relevant keynotes and rotating locations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Launch OGIC blog with monthly posts initially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Deploy 5 external stakeholders to advocate for OGIC recommendation (local </a:t>
            </a:r>
            <a:r>
              <a:rPr lang="en-US" sz="2200" dirty="0" err="1" smtClean="0"/>
              <a:t>electeds</a:t>
            </a:r>
            <a:r>
              <a:rPr lang="en-US" sz="2200" dirty="0" smtClean="0"/>
              <a:t>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68524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8042" y="970547"/>
            <a:ext cx="10635916" cy="20052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68963"/>
          </a:xfrm>
        </p:spPr>
        <p:txBody>
          <a:bodyPr>
            <a:normAutofit/>
          </a:bodyPr>
          <a:lstStyle/>
          <a:p>
            <a:r>
              <a:rPr lang="en-US" dirty="0" smtClean="0"/>
              <a:t>OBJECTIVE</a:t>
            </a:r>
            <a:br>
              <a:rPr lang="en-US" dirty="0" smtClean="0"/>
            </a:br>
            <a:r>
              <a:rPr lang="en-US" sz="4400" b="1" dirty="0" smtClean="0"/>
              <a:t>Support Sustainable Funding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778043" y="3015913"/>
            <a:ext cx="10635916" cy="24303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2526" y="3064626"/>
            <a:ext cx="10643937" cy="292709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KEY RESULTS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Identify status of data needed for evaluation projects, e.g., existence of data &amp; steward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Identify or develop contracting mechanism to acquire data for evaluation projects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Develop selection criteria for data and steward(s) for evaluation projects</a:t>
            </a:r>
          </a:p>
          <a:p>
            <a:pPr marL="457200" indent="-457200" algn="l">
              <a:buAutoNum type="arabicPeriod"/>
            </a:pPr>
            <a:r>
              <a:rPr lang="en-US" sz="2200" dirty="0" smtClean="0"/>
              <a:t>Develop review criteria to evaluate results of evaluation projects</a:t>
            </a:r>
            <a:endParaRPr lang="en-US" sz="2200" dirty="0" smtClean="0"/>
          </a:p>
          <a:p>
            <a:pPr algn="l"/>
            <a:endParaRPr lang="en-US" sz="2200" dirty="0" smtClean="0"/>
          </a:p>
          <a:p>
            <a:pPr marL="457200" indent="-457200" algn="l">
              <a:buAutoNum type="arabicPeriod"/>
            </a:pPr>
            <a:endParaRPr lang="en-US" sz="2200" dirty="0" smtClean="0"/>
          </a:p>
          <a:p>
            <a:pPr marL="457200" indent="-457200" algn="l">
              <a:buAutoNum type="arabicPeriod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3810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231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OBJECTIVE Improve Data Sharing and Accessibility</vt:lpstr>
      <vt:lpstr>OBJECTIVE Increase Data Stewardship</vt:lpstr>
      <vt:lpstr>OBJECTIVE Expand Collaborative Governance</vt:lpstr>
      <vt:lpstr>OBJECTIVE Strengthen Communications</vt:lpstr>
      <vt:lpstr>OBJECTIVE Support Sustainable Funding</vt:lpstr>
    </vt:vector>
  </TitlesOfParts>
  <Company>State of Oregon - DAS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 Improve Data Sharing and Accessibility</dc:title>
  <dc:creator>SMITH Cy * DAS</dc:creator>
  <cp:lastModifiedBy>SMITH Cy * DAS</cp:lastModifiedBy>
  <cp:revision>6</cp:revision>
  <dcterms:created xsi:type="dcterms:W3CDTF">2019-08-01T20:15:54Z</dcterms:created>
  <dcterms:modified xsi:type="dcterms:W3CDTF">2019-08-01T23:49:35Z</dcterms:modified>
</cp:coreProperties>
</file>