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D588-0FB5-4EC9-B02E-3A1B06392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297E89-5847-45B5-9D49-6D018CA1D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68AB9-7220-4DC2-B99A-962BD800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261A-5081-4EC1-BD76-4B2DAC034C25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A0E63-D8B4-4C50-A671-2516C4378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6AA0A-0C32-4940-A8F5-9EBF69BC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7573-3997-48D5-A20E-8FC0793D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3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DF1CE-9C24-48C2-B8F2-2A9FEC142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7CE98-31B0-4E93-B5BF-692DE00A5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A9E07-9E68-4F35-93AE-8D6CA0A54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261A-5081-4EC1-BD76-4B2DAC034C25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A4F71-86B4-4653-9A62-70CB3E243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FA27A-B484-47A0-90DE-64771A96A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7573-3997-48D5-A20E-8FC0793D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3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DE982C-D675-481F-B5F0-E833F6C850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0EE4A-0102-41A4-8AAA-75D8F2939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62CF4-2825-4393-9275-304999C1E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261A-5081-4EC1-BD76-4B2DAC034C25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78CEC-DA65-4DC9-B242-D705F67D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347F1-9CB1-498A-9DA9-BA06A2D9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7573-3997-48D5-A20E-8FC0793D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9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EB21-EF14-4588-B595-9F9E6B71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183CE-EB03-4688-885E-BFA68E9A1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466CB-4F9B-4D86-923D-9A33C303A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261A-5081-4EC1-BD76-4B2DAC034C25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3ACD1-850D-4EDB-A6EE-0B6FED80E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7AE40-B554-41B2-BA44-A26934254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7573-3997-48D5-A20E-8FC0793D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1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7A4B0-ADBC-4464-9DAB-7A9E7A1CB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49BEB-7364-4575-8CA6-5AF522D2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80D11-137A-47D6-B5A1-25D60E4F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261A-5081-4EC1-BD76-4B2DAC034C25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C60B4-F825-4492-9943-1B5A55BDB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594B6-8BB0-4E8D-BD9C-FF82FA4E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7573-3997-48D5-A20E-8FC0793D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2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2E0B-7B8B-453C-8A7F-79C97A20C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21FA9-B40F-4BFE-B78F-9CB0D1D17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5BD14-2BE6-47E8-9563-FB5C0C73C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CAD31-7D7D-4C5C-9E63-F30A473E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261A-5081-4EC1-BD76-4B2DAC034C25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D32DF-490B-48D1-9782-922FCE92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036AE-1B24-4CE2-9C81-6D75763E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7573-3997-48D5-A20E-8FC0793D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2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40AB-731F-49B0-BC3C-35E0C6BC2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FDDC9-41EC-4D8A-80AB-E4B4A26F8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F088F-52FC-4545-8EE0-836526F87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7C9F9-F9B9-4A8F-83D6-01BA2F3BA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6E71F9-A308-41A9-864F-61A3F4986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7ED64E-8241-4163-B83D-A26758C2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261A-5081-4EC1-BD76-4B2DAC034C25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1B93CD-B4FA-482C-BC4A-05455AC1D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1889D6-6674-4FC2-9180-36044E49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7573-3997-48D5-A20E-8FC0793D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9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DF3F9-5D7F-46BF-B443-8420200DD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F4A9A8-2BAC-4020-B1B4-3E2BA062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261A-5081-4EC1-BD76-4B2DAC034C25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9F31D-1F68-4887-A36B-FC6CFB43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44289-15F2-44CD-A36C-275E76E9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7573-3997-48D5-A20E-8FC0793D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2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CF7CFF-39AA-4C14-B338-B0FA4E68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261A-5081-4EC1-BD76-4B2DAC034C25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3BAC1-3228-4AE5-A6B1-FA84A97C9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BFB83-04B9-4785-9CD2-A51E590C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7573-3997-48D5-A20E-8FC0793D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3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204AC-C011-491E-A4E6-FE5AEBE1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0650F-E6DD-4D74-BE7D-84F2EE55E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A25898-6ACB-49B6-B9C5-6E6D2AA49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760D8-0C5F-40FC-BDCD-9721E320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261A-5081-4EC1-BD76-4B2DAC034C25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7A793-8052-4DDB-BC61-0A116BC30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D5166-9ECD-4A72-8EAD-B749B8629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7573-3997-48D5-A20E-8FC0793D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0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A4E89-4ACA-4050-8523-42F3DA765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F1A64E-A86D-47A1-9B1F-AFA928085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8AB63-B122-4DCC-ADC3-1D0B8F26E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F566A-CFBA-43D1-BF4D-0408412B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261A-5081-4EC1-BD76-4B2DAC034C25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AA304-DCCC-43F7-85D0-D7EC403AF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0F3A0-50E2-4C67-B7AC-A7A06D048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7573-3997-48D5-A20E-8FC0793D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3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479A4D-F714-48BB-B7B8-916A7EE8D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A8208-AE40-4870-898D-9588BD493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7E888-CE88-4FAA-9852-C7D7F7761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5261A-5081-4EC1-BD76-4B2DAC034C25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2865B-C12E-4788-9945-60029E8DC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D7BBB-BA7C-4E1E-A327-80C383DC1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77573-3997-48D5-A20E-8FC0793DE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6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08B2-6656-4F05-B993-9F386EAE6A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C4A91-2008-415C-A87B-ED2D8DEB0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8237" y="5391150"/>
            <a:ext cx="9915526" cy="1466850"/>
          </a:xfrm>
        </p:spPr>
        <p:txBody>
          <a:bodyPr/>
          <a:lstStyle/>
          <a:p>
            <a:r>
              <a:rPr lang="en-US" dirty="0"/>
              <a:t>NMS Case Study…Nampa repurposed 9 parking spaces and extended the sidewalks.  Restaurants then placed furniture, etc. on them.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8DD18B-7563-49C9-818C-A16F8C37B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0"/>
            <a:ext cx="9915525" cy="53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77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Braunsten</dc:creator>
  <cp:lastModifiedBy>Megan Braunsten</cp:lastModifiedBy>
  <cp:revision>2</cp:revision>
  <dcterms:created xsi:type="dcterms:W3CDTF">2021-03-11T20:57:27Z</dcterms:created>
  <dcterms:modified xsi:type="dcterms:W3CDTF">2021-03-11T21:02:09Z</dcterms:modified>
</cp:coreProperties>
</file>