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3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6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1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7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1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9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1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5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7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1282B-A069-418F-9BB1-6FAF773C7FCA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3F3FB-E4B9-462F-9032-6DE67875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OSPA for Workday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Fields removed from OSPA databases</a:t>
            </a:r>
          </a:p>
          <a:p>
            <a:pPr lvl="1"/>
            <a:r>
              <a:rPr lang="en-US" dirty="0" smtClean="0"/>
              <a:t>Double </a:t>
            </a:r>
            <a:r>
              <a:rPr lang="en-US" dirty="0"/>
              <a:t>fill code</a:t>
            </a:r>
          </a:p>
          <a:p>
            <a:pPr lvl="1"/>
            <a:r>
              <a:rPr lang="en-US" dirty="0" smtClean="0"/>
              <a:t>City/County </a:t>
            </a:r>
            <a:r>
              <a:rPr lang="en-US" dirty="0"/>
              <a:t>code</a:t>
            </a:r>
          </a:p>
          <a:p>
            <a:pPr lvl="1"/>
            <a:r>
              <a:rPr lang="en-US" dirty="0" smtClean="0"/>
              <a:t>Gender </a:t>
            </a:r>
            <a:r>
              <a:rPr lang="en-US" dirty="0"/>
              <a:t>code</a:t>
            </a:r>
          </a:p>
          <a:p>
            <a:pPr lvl="1"/>
            <a:r>
              <a:rPr lang="en-US" dirty="0" smtClean="0"/>
              <a:t>Ethnicity </a:t>
            </a:r>
            <a:r>
              <a:rPr lang="en-US" dirty="0"/>
              <a:t>code</a:t>
            </a:r>
          </a:p>
          <a:p>
            <a:pPr lvl="1"/>
            <a:r>
              <a:rPr lang="en-US" dirty="0" smtClean="0"/>
              <a:t>Handicap </a:t>
            </a:r>
            <a:r>
              <a:rPr lang="en-US" dirty="0"/>
              <a:t>code</a:t>
            </a:r>
          </a:p>
          <a:p>
            <a:pPr lvl="1"/>
            <a:r>
              <a:rPr lang="en-US" dirty="0" smtClean="0"/>
              <a:t>Personnel </a:t>
            </a:r>
            <a:r>
              <a:rPr lang="en-US" dirty="0"/>
              <a:t>Number</a:t>
            </a:r>
          </a:p>
          <a:p>
            <a:pPr lvl="1"/>
            <a:r>
              <a:rPr lang="en-US" dirty="0" smtClean="0"/>
              <a:t>Personnel </a:t>
            </a:r>
            <a:r>
              <a:rPr lang="en-US" dirty="0"/>
              <a:t>Action (PA) Code</a:t>
            </a:r>
          </a:p>
          <a:p>
            <a:r>
              <a:rPr lang="en-US" dirty="0" smtClean="0"/>
              <a:t>Any reports with these fields will be blank after WD goes live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2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OSPA for Workday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will come nightly from Workday to OSPA instead of ‘real time’</a:t>
            </a:r>
          </a:p>
          <a:p>
            <a:r>
              <a:rPr lang="en-US" dirty="0" smtClean="0"/>
              <a:t>Ad-hoc runs for immediate needs</a:t>
            </a:r>
          </a:p>
          <a:p>
            <a:pPr lvl="1"/>
            <a:r>
              <a:rPr lang="en-US" dirty="0" smtClean="0"/>
              <a:t>Processed centrally by WD support team </a:t>
            </a:r>
          </a:p>
          <a:p>
            <a:r>
              <a:rPr lang="en-US" dirty="0" smtClean="0"/>
              <a:t>P030 screen changes</a:t>
            </a:r>
          </a:p>
          <a:p>
            <a:pPr lvl="1"/>
            <a:r>
              <a:rPr lang="en-US" dirty="0" smtClean="0"/>
              <a:t>Add Salary Eligibly Date field (benefit service date in Workday)</a:t>
            </a:r>
          </a:p>
          <a:p>
            <a:pPr lvl="1"/>
            <a:r>
              <a:rPr lang="en-US" dirty="0" smtClean="0"/>
              <a:t>Add Workday Authorization Number</a:t>
            </a:r>
          </a:p>
          <a:p>
            <a:pPr lvl="1"/>
            <a:r>
              <a:rPr lang="en-US" dirty="0" smtClean="0"/>
              <a:t>Add employee’s Date of Birth</a:t>
            </a:r>
          </a:p>
          <a:p>
            <a:pPr lvl="1"/>
            <a:r>
              <a:rPr lang="en-US" dirty="0" smtClean="0"/>
              <a:t>Remove the PERSONNEL TRANS CD field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149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P030 screen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9144" y="1242534"/>
            <a:ext cx="7474226" cy="515895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836257" y="1690688"/>
            <a:ext cx="3474720" cy="284950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9320" y="2828098"/>
            <a:ext cx="3576762" cy="99391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2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OSPA for Workday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Monthly leave accrual code changes</a:t>
            </a:r>
          </a:p>
          <a:p>
            <a:pPr lvl="1"/>
            <a:r>
              <a:rPr lang="en-US" dirty="0" smtClean="0"/>
              <a:t>Starting in </a:t>
            </a:r>
            <a:r>
              <a:rPr lang="en-US" dirty="0" smtClean="0"/>
              <a:t>March the effective </a:t>
            </a:r>
            <a:r>
              <a:rPr lang="en-US" dirty="0" smtClean="0"/>
              <a:t>date will be the 1</a:t>
            </a:r>
            <a:r>
              <a:rPr lang="en-US" baseline="30000" dirty="0" smtClean="0"/>
              <a:t>st</a:t>
            </a:r>
            <a:r>
              <a:rPr lang="en-US" dirty="0" smtClean="0"/>
              <a:t> of the month for all employees</a:t>
            </a:r>
          </a:p>
          <a:p>
            <a:pPr lvl="1"/>
            <a:r>
              <a:rPr lang="en-US" dirty="0" smtClean="0"/>
              <a:t>Does not impact eligibly for new hires</a:t>
            </a:r>
          </a:p>
          <a:p>
            <a:endParaRPr lang="en-US" dirty="0" smtClean="0"/>
          </a:p>
          <a:p>
            <a:r>
              <a:rPr lang="en-US" dirty="0" smtClean="0"/>
              <a:t>Differentials (Allowances)</a:t>
            </a:r>
          </a:p>
          <a:p>
            <a:pPr lvl="1"/>
            <a:r>
              <a:rPr lang="en-US" dirty="0" smtClean="0"/>
              <a:t>All will show as WOC on P030 screen</a:t>
            </a:r>
          </a:p>
          <a:p>
            <a:pPr lvl="1"/>
            <a:r>
              <a:rPr lang="en-US" dirty="0" smtClean="0"/>
              <a:t>3 WOC sections will be populated as follows</a:t>
            </a:r>
          </a:p>
          <a:p>
            <a:pPr lvl="2"/>
            <a:r>
              <a:rPr lang="en-US" dirty="0" smtClean="0"/>
              <a:t>1- Percentage</a:t>
            </a:r>
          </a:p>
          <a:p>
            <a:pPr lvl="2"/>
            <a:r>
              <a:rPr lang="en-US" dirty="0" smtClean="0"/>
              <a:t>2- Flat Dollar</a:t>
            </a:r>
          </a:p>
          <a:p>
            <a:pPr lvl="2"/>
            <a:r>
              <a:rPr lang="en-US" dirty="0" smtClean="0"/>
              <a:t>3- SED for PERS related differential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2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OSPA for Workday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Differentials (Allowances)</a:t>
            </a:r>
            <a:r>
              <a:rPr lang="en-US" dirty="0"/>
              <a:t> </a:t>
            </a:r>
            <a:r>
              <a:rPr lang="en-US" dirty="0" smtClean="0"/>
              <a:t>Calculation</a:t>
            </a:r>
          </a:p>
          <a:p>
            <a:pPr lvl="1"/>
            <a:r>
              <a:rPr lang="en-US" dirty="0" smtClean="0"/>
              <a:t>Total salary – Base salary = allowance amount</a:t>
            </a:r>
          </a:p>
          <a:p>
            <a:pPr lvl="1"/>
            <a:r>
              <a:rPr lang="en-US" dirty="0" smtClean="0"/>
              <a:t>Allowance amount / Base salary = % for WOC-1</a:t>
            </a:r>
          </a:p>
          <a:p>
            <a:pPr lvl="1"/>
            <a:r>
              <a:rPr lang="en-US" dirty="0" smtClean="0"/>
              <a:t>WOC-2 contains flat dollar to get allowance to equal amount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434397"/>
              </p:ext>
            </p:extLst>
          </p:nvPr>
        </p:nvGraphicFramePr>
        <p:xfrm>
          <a:off x="3156666" y="3506522"/>
          <a:ext cx="4866199" cy="2735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6199"/>
              </a:tblGrid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Base salary is $10,422.00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Base salary plus differential is $12,922.00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$12,922-$10,422 = $2500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$2500/$10,422 = .239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$10,422X .239 =$2490.86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2500-2490.86= $9.14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$2490.86+$9.14+$10,422 = $12,922.00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25683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  <a:tr h="4237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$12,922/173.33 = $74.55 which is the hourly rate on the P030 screen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10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OSPA for Workday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297" y="1284185"/>
            <a:ext cx="11100896" cy="498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2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OSPA for Workday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5492" y="1457073"/>
            <a:ext cx="6308423" cy="4719890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8468139" y="4786686"/>
            <a:ext cx="723569" cy="3975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2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275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Changes to OSPA for Workday</vt:lpstr>
      <vt:lpstr>Changes to OSPA for Workday</vt:lpstr>
      <vt:lpstr>Updated P030 screen</vt:lpstr>
      <vt:lpstr>Changes to OSPA for Workday</vt:lpstr>
      <vt:lpstr>Changes to OSPA for Workday</vt:lpstr>
      <vt:lpstr>Changes to OSPA for Workday</vt:lpstr>
      <vt:lpstr>Changes to OSPA for Workday</vt:lpstr>
    </vt:vector>
  </TitlesOfParts>
  <Company>State of Oregon - DAS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change to OSPA</dc:title>
  <dc:creator>GREENO-SANDERS Geri L * EGS</dc:creator>
  <cp:lastModifiedBy>GREENO-SANDERS Geri L * EGS</cp:lastModifiedBy>
  <cp:revision>10</cp:revision>
  <dcterms:created xsi:type="dcterms:W3CDTF">2019-01-07T20:16:36Z</dcterms:created>
  <dcterms:modified xsi:type="dcterms:W3CDTF">2019-02-11T15:35:40Z</dcterms:modified>
</cp:coreProperties>
</file>