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9" r:id="rId1"/>
  </p:sldMasterIdLst>
  <p:notesMasterIdLst>
    <p:notesMasterId r:id="rId15"/>
  </p:notesMasterIdLst>
  <p:sldIdLst>
    <p:sldId id="256" r:id="rId2"/>
    <p:sldId id="257" r:id="rId3"/>
    <p:sldId id="367" r:id="rId4"/>
    <p:sldId id="369" r:id="rId5"/>
    <p:sldId id="368" r:id="rId6"/>
    <p:sldId id="370" r:id="rId7"/>
    <p:sldId id="333" r:id="rId8"/>
    <p:sldId id="372" r:id="rId9"/>
    <p:sldId id="373" r:id="rId10"/>
    <p:sldId id="371" r:id="rId11"/>
    <p:sldId id="374" r:id="rId12"/>
    <p:sldId id="360" r:id="rId13"/>
    <p:sldId id="300" r:id="rId14"/>
  </p:sldIdLst>
  <p:sldSz cx="12192000" cy="6858000"/>
  <p:notesSz cx="7010400" cy="92964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ENO Geri L * DAS" initials="GGL*D" lastIdx="1" clrIdx="0">
    <p:extLst>
      <p:ext uri="{19B8F6BF-5375-455C-9EA6-DF929625EA0E}">
        <p15:presenceInfo xmlns:p15="http://schemas.microsoft.com/office/powerpoint/2012/main" userId="S::Geri.L.GREENO@das.oregon.gov::aa98f1a3-bffb-4bec-94b3-e5746171fb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1143" autoAdjust="0"/>
  </p:normalViewPr>
  <p:slideViewPr>
    <p:cSldViewPr snapToGrid="0">
      <p:cViewPr varScale="1">
        <p:scale>
          <a:sx n="118" d="100"/>
          <a:sy n="118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26"/>
    </p:cViewPr>
  </p:sorterViewPr>
  <p:notesViewPr>
    <p:cSldViewPr snapToGrid="0">
      <p:cViewPr>
        <p:scale>
          <a:sx n="140" d="100"/>
          <a:sy n="140" d="100"/>
        </p:scale>
        <p:origin x="26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836CDE-47BC-4978-8658-5F6E69EDF471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A6A7B6-B94C-4296-BD7C-B15E4939A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74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78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94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6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4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96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6A7B6-B94C-4296-BD7C-B15E4939A0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31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0286EFDD-0D43-4014-B04A-D0BAE40378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0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48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42881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0635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303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5144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037D00A-8370-4AF9-8F1F-D8F3FF0ABD64}" type="datetime1">
              <a:rPr lang="en-US"/>
              <a:pPr>
                <a:defRPr/>
              </a:pPr>
              <a:t>6/27/2022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0273B71F-62F8-4EC5-8351-ED110E02BD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7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9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4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283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17229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10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494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041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9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  <p:sldLayoutId id="2147483894" r:id="rId1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Payroll </a:t>
            </a:r>
            <a:r>
              <a:rPr lang="en-US"/>
              <a:t>Partner Forum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9196" y="5408853"/>
            <a:ext cx="3823716" cy="1402596"/>
          </a:xfrm>
        </p:spPr>
        <p:txBody>
          <a:bodyPr>
            <a:normAutofit fontScale="40000" lnSpcReduction="20000"/>
          </a:bodyPr>
          <a:lstStyle/>
          <a:p>
            <a:r>
              <a:rPr lang="en-US" sz="4000" dirty="0"/>
              <a:t>Payroll System Support</a:t>
            </a:r>
          </a:p>
          <a:p>
            <a:r>
              <a:rPr lang="en-US" sz="4000" dirty="0"/>
              <a:t>Oregon Statewide Payroll Services</a:t>
            </a:r>
          </a:p>
          <a:p>
            <a:r>
              <a:rPr lang="en-US" sz="4000" dirty="0"/>
              <a:t>Financial Business Systems</a:t>
            </a:r>
          </a:p>
          <a:p>
            <a:r>
              <a:rPr lang="en-US" sz="4000" dirty="0"/>
              <a:t>Enterprise Goods and Services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DAS_logo_v_ti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52503"/>
            <a:ext cx="1402597" cy="140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id:image001.png@01D6C981.1B24345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445" y="5858359"/>
            <a:ext cx="2536556" cy="999641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90800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5C558A-CC48-41E3-9BB7-6495B1B3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PTTRP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ACCCEE-AC28-478B-A0B1-5A102B53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051330"/>
            <a:ext cx="10554574" cy="4806670"/>
          </a:xfrm>
        </p:spPr>
        <p:txBody>
          <a:bodyPr/>
          <a:lstStyle/>
          <a:p>
            <a:r>
              <a:rPr lang="en-US" dirty="0"/>
              <a:t>Security Roles in Workday</a:t>
            </a:r>
          </a:p>
          <a:p>
            <a:pPr lvl="1"/>
            <a:r>
              <a:rPr lang="en-US" dirty="0"/>
              <a:t>Anyone with the Workday delivered timekeeper or payroll partner in production will be revoked</a:t>
            </a:r>
          </a:p>
          <a:p>
            <a:pPr lvl="1"/>
            <a:r>
              <a:rPr lang="en-US" dirty="0"/>
              <a:t>Workday delivered timekeeper and payroll partner roles assigned to OSPS Staff</a:t>
            </a:r>
          </a:p>
          <a:p>
            <a:pPr lvl="1"/>
            <a:r>
              <a:rPr lang="en-US" dirty="0"/>
              <a:t>Agency Security roles</a:t>
            </a:r>
          </a:p>
          <a:p>
            <a:pPr lvl="2"/>
            <a:r>
              <a:rPr lang="en-US" dirty="0"/>
              <a:t>Agency Payroll Partner (assigned to the pay group for the agency)</a:t>
            </a:r>
          </a:p>
          <a:p>
            <a:pPr lvl="3"/>
            <a:r>
              <a:rPr lang="en-US" dirty="0"/>
              <a:t>Pay input (P050,P060,P070 screens)</a:t>
            </a:r>
          </a:p>
          <a:p>
            <a:pPr lvl="3"/>
            <a:r>
              <a:rPr lang="en-US" dirty="0"/>
              <a:t>Enter wage withholding orders</a:t>
            </a:r>
          </a:p>
          <a:p>
            <a:pPr lvl="3"/>
            <a:r>
              <a:rPr lang="en-US" dirty="0"/>
              <a:t>Can see pay results</a:t>
            </a:r>
          </a:p>
          <a:p>
            <a:pPr lvl="2"/>
            <a:r>
              <a:rPr lang="en-US" dirty="0"/>
              <a:t>Agency Timekeeper (assigned on the sup org)</a:t>
            </a:r>
          </a:p>
          <a:p>
            <a:pPr lvl="3"/>
            <a:r>
              <a:rPr lang="en-US" dirty="0"/>
              <a:t>Enter time and absence on behalf of an employee (P003/ePayroll)</a:t>
            </a:r>
          </a:p>
          <a:p>
            <a:pPr lvl="3"/>
            <a:r>
              <a:rPr lang="en-US" dirty="0"/>
              <a:t>Assign work schedules (P020)</a:t>
            </a:r>
          </a:p>
          <a:p>
            <a:pPr lvl="2"/>
            <a:r>
              <a:rPr lang="en-US" dirty="0"/>
              <a:t>Reviewer (assigned on the sup org)</a:t>
            </a:r>
          </a:p>
          <a:p>
            <a:pPr lvl="3"/>
            <a:r>
              <a:rPr lang="en-US" dirty="0"/>
              <a:t>Can view time for team members</a:t>
            </a:r>
          </a:p>
        </p:txBody>
      </p:sp>
    </p:spTree>
    <p:extLst>
      <p:ext uri="{BB962C8B-B14F-4D97-AF65-F5344CB8AC3E}">
        <p14:creationId xmlns:p14="http://schemas.microsoft.com/office/powerpoint/2010/main" val="20368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4D5CC-7056-4365-B2ED-1A2D5B1C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PTTRP Updates and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64C8-C1FB-4992-9A32-B0555B2D6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Payroll Partner Championship Meeting</a:t>
            </a:r>
          </a:p>
          <a:p>
            <a:pPr lvl="1"/>
            <a:r>
              <a:rPr lang="en-US"/>
              <a:t>July 13</a:t>
            </a:r>
            <a:r>
              <a:rPr lang="en-US" baseline="30000"/>
              <a:t>th</a:t>
            </a:r>
            <a:r>
              <a:rPr lang="en-US"/>
              <a:t>  </a:t>
            </a:r>
            <a:r>
              <a:rPr lang="en-US" dirty="0"/>
              <a:t>1-2pm</a:t>
            </a:r>
          </a:p>
          <a:p>
            <a:pPr lvl="1"/>
            <a:r>
              <a:rPr lang="en-US" dirty="0"/>
              <a:t>PPT rundown</a:t>
            </a:r>
          </a:p>
          <a:p>
            <a:pPr lvl="1"/>
            <a:r>
              <a:rPr lang="en-US" dirty="0"/>
              <a:t>Coordinate with your PPC (if it isn’t you) to attend</a:t>
            </a:r>
          </a:p>
          <a:p>
            <a:pPr lvl="2"/>
            <a:r>
              <a:rPr lang="en-US" dirty="0"/>
              <a:t>If you will assist in rollout and/or facilitation</a:t>
            </a:r>
          </a:p>
          <a:p>
            <a:pPr lvl="2"/>
            <a:r>
              <a:rPr lang="en-US" dirty="0"/>
              <a:t>https://www.oregon.gov/das/HR/Documents/Agency_Payroll_Project_Champions.pdf</a:t>
            </a:r>
          </a:p>
        </p:txBody>
      </p:sp>
    </p:spTree>
    <p:extLst>
      <p:ext uri="{BB962C8B-B14F-4D97-AF65-F5344CB8AC3E}">
        <p14:creationId xmlns:p14="http://schemas.microsoft.com/office/powerpoint/2010/main" val="359419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5C558A-CC48-41E3-9BB7-6495B1B3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PTTRP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ACCCEE-AC28-478B-A0B1-5A102B53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4477918"/>
          </a:xfrm>
        </p:spPr>
        <p:txBody>
          <a:bodyPr/>
          <a:lstStyle/>
          <a:p>
            <a:r>
              <a:rPr lang="en-US" dirty="0"/>
              <a:t>Demo</a:t>
            </a:r>
          </a:p>
          <a:p>
            <a:pPr lvl="1"/>
            <a:r>
              <a:rPr lang="en-US" dirty="0"/>
              <a:t>Salary adjustments when not picked up via retro</a:t>
            </a:r>
          </a:p>
          <a:p>
            <a:pPr lvl="2"/>
            <a:r>
              <a:rPr lang="en-US" dirty="0"/>
              <a:t>Original payment was made in OSPA</a:t>
            </a:r>
          </a:p>
          <a:p>
            <a:pPr lvl="2"/>
            <a:r>
              <a:rPr lang="en-US" dirty="0"/>
              <a:t>Amount owed is prior to no retro prior to date</a:t>
            </a:r>
          </a:p>
          <a:p>
            <a:pPr lvl="2"/>
            <a:r>
              <a:rPr lang="en-US" dirty="0"/>
              <a:t>Amount owed is outside of retro window</a:t>
            </a:r>
          </a:p>
          <a:p>
            <a:pPr lvl="1"/>
            <a:r>
              <a:rPr lang="en-US" dirty="0"/>
              <a:t>Time Off</a:t>
            </a:r>
          </a:p>
          <a:p>
            <a:pPr lvl="2"/>
            <a:r>
              <a:rPr lang="en-US" dirty="0"/>
              <a:t>Adjustments to time off balances</a:t>
            </a:r>
          </a:p>
        </p:txBody>
      </p:sp>
    </p:spTree>
    <p:extLst>
      <p:ext uri="{BB962C8B-B14F-4D97-AF65-F5344CB8AC3E}">
        <p14:creationId xmlns:p14="http://schemas.microsoft.com/office/powerpoint/2010/main" val="1965013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Forum…</a:t>
            </a:r>
          </a:p>
        </p:txBody>
      </p:sp>
      <p:sp>
        <p:nvSpPr>
          <p:cNvPr id="11059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DATE: 	July 19, 2022</a:t>
            </a:r>
          </a:p>
          <a:p>
            <a:r>
              <a:rPr lang="en-US" altLang="en-US" dirty="0"/>
              <a:t>TIME: 	2:00-3:00pm</a:t>
            </a:r>
          </a:p>
          <a:p>
            <a:r>
              <a:rPr lang="en-US" altLang="en-US" dirty="0"/>
              <a:t>PLACE: 	Microsoft Teams</a:t>
            </a:r>
          </a:p>
          <a:p>
            <a:r>
              <a:rPr lang="en-US" altLang="en-US" dirty="0"/>
              <a:t>AGENDA: Project updates, important future dates, current system reminders, Workday demos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273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206176"/>
              </p:ext>
            </p:extLst>
          </p:nvPr>
        </p:nvGraphicFramePr>
        <p:xfrm>
          <a:off x="768743" y="2477260"/>
          <a:ext cx="9966141" cy="338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6141">
                  <a:extLst>
                    <a:ext uri="{9D8B030D-6E8A-4147-A177-3AD203B41FA5}">
                      <a16:colId xmlns:a16="http://schemas.microsoft.com/office/drawing/2014/main" val="1618652324"/>
                    </a:ext>
                  </a:extLst>
                </a:gridCol>
              </a:tblGrid>
              <a:tr h="5332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5713"/>
                  </a:ext>
                </a:extLst>
              </a:tr>
              <a:tr h="651620">
                <a:tc>
                  <a:txBody>
                    <a:bodyPr/>
                    <a:lstStyle/>
                    <a:p>
                      <a:r>
                        <a:rPr lang="en-US" dirty="0"/>
                        <a:t>Welcome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65808"/>
                  </a:ext>
                </a:extLst>
              </a:tr>
              <a:tr h="651620">
                <a:tc>
                  <a:txBody>
                    <a:bodyPr/>
                    <a:lstStyle/>
                    <a:p>
                      <a:r>
                        <a:rPr lang="en-US" dirty="0"/>
                        <a:t>OSPS Updates and Reminders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85491"/>
                  </a:ext>
                </a:extLst>
              </a:tr>
              <a:tr h="901365">
                <a:tc>
                  <a:txBody>
                    <a:bodyPr/>
                    <a:lstStyle/>
                    <a:p>
                      <a:r>
                        <a:rPr lang="en-US" dirty="0"/>
                        <a:t>Payroll and Time</a:t>
                      </a:r>
                      <a:r>
                        <a:rPr lang="en-US" baseline="0" dirty="0"/>
                        <a:t> Tracking Replacement Project (PTTRP) Updates and Demo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884069"/>
                  </a:ext>
                </a:extLst>
              </a:tr>
              <a:tr h="651620">
                <a:tc>
                  <a:txBody>
                    <a:bodyPr/>
                    <a:lstStyle/>
                    <a:p>
                      <a:r>
                        <a:rPr lang="en-US" dirty="0"/>
                        <a:t>Q&amp;A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02587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811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297" y="1032918"/>
            <a:ext cx="6724480" cy="479216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dirty="0"/>
              <a:t>OSPS Updates and Reminders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856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702798-B185-4E18-B589-72B3D1C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OSPS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F6F515-0E05-4F1B-8C1B-8E321CC1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607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W-4 and transferring employees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Employees who have not updated their W-4 prior to December 2019 may have issues during cloning process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OPSA does not recognize federal exemptions on the P010 screen with effective dates after 12/31/19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This could result in significant changes to federal tax withholdings to employee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This will not be an issue in Workday</a:t>
            </a:r>
          </a:p>
        </p:txBody>
      </p:sp>
    </p:spTree>
    <p:extLst>
      <p:ext uri="{BB962C8B-B14F-4D97-AF65-F5344CB8AC3E}">
        <p14:creationId xmlns:p14="http://schemas.microsoft.com/office/powerpoint/2010/main" val="145982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702798-B185-4E18-B589-72B3D1C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OSPS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F6F515-0E05-4F1B-8C1B-8E321CC1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607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Unclaimed checks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E469-05-1 Check Reconciliation File – In AGY/MICRO Sequence Report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Produced after run 2 every month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Lists outstanding checks issued from the Joint Payroll Account on behalf of an agency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Report used to pro-actively resolve outstanding checks before they become eligible for the state-dated check process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 Contact payees for checks that are more than 3 months old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https://www.oregon.gov/das/Financial/Payroll/Documents/E469-05-1.pdf</a:t>
            </a:r>
          </a:p>
        </p:txBody>
      </p:sp>
    </p:spTree>
    <p:extLst>
      <p:ext uri="{BB962C8B-B14F-4D97-AF65-F5344CB8AC3E}">
        <p14:creationId xmlns:p14="http://schemas.microsoft.com/office/powerpoint/2010/main" val="52816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702798-B185-4E18-B589-72B3D1C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OSPS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F6F515-0E05-4F1B-8C1B-8E321CC1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607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Pro-rating Holidays Formula (OSPA and Workday)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Total hours worked/Total hours in the month or pay period X holiday hours in the month 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Total hours do not include holiday hours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Example: 184 hours for an AA7 work schedule with one holiday in the month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176/176 x 8 = 8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168/176 x 8 = 7.64</a:t>
            </a:r>
          </a:p>
        </p:txBody>
      </p:sp>
    </p:spTree>
    <p:extLst>
      <p:ext uri="{BB962C8B-B14F-4D97-AF65-F5344CB8AC3E}">
        <p14:creationId xmlns:p14="http://schemas.microsoft.com/office/powerpoint/2010/main" val="382215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966" y="1108608"/>
            <a:ext cx="9734719" cy="4879497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Payroll &amp; time tracking replacement project update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4033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5C558A-CC48-41E3-9BB7-6495B1B3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PTTRP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ACCCEE-AC28-478B-A0B1-5A102B53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893536"/>
            <a:ext cx="10554574" cy="4806670"/>
          </a:xfrm>
        </p:spPr>
        <p:txBody>
          <a:bodyPr/>
          <a:lstStyle/>
          <a:p>
            <a:r>
              <a:rPr lang="en-US" dirty="0"/>
              <a:t>Agencies not using Workday for the following should begin before go-live</a:t>
            </a:r>
          </a:p>
          <a:p>
            <a:pPr lvl="1"/>
            <a:r>
              <a:rPr lang="en-US" dirty="0"/>
              <a:t>Employee self service for W4s and Direct Deposits</a:t>
            </a:r>
          </a:p>
          <a:p>
            <a:pPr lvl="1"/>
            <a:r>
              <a:rPr lang="en-US" dirty="0"/>
              <a:t>Time off Requests </a:t>
            </a:r>
          </a:p>
          <a:p>
            <a:pPr lvl="1"/>
            <a:r>
              <a:rPr lang="en-US" dirty="0"/>
              <a:t>Agencies should enter paper W4s and ACH forms into both Workday and OSPA</a:t>
            </a:r>
          </a:p>
          <a:p>
            <a:r>
              <a:rPr lang="en-US" dirty="0"/>
              <a:t>Clear all net pay negatives from OSPA</a:t>
            </a:r>
          </a:p>
          <a:p>
            <a:pPr lvl="1"/>
            <a:r>
              <a:rPr lang="en-US" dirty="0"/>
              <a:t>Should be worked every month</a:t>
            </a:r>
          </a:p>
          <a:p>
            <a:pPr lvl="1"/>
            <a:r>
              <a:rPr lang="en-US" dirty="0"/>
              <a:t>All net pay negatives must be cleared by November run 2 from OSPA</a:t>
            </a:r>
          </a:p>
          <a:p>
            <a:pPr lvl="2"/>
            <a:r>
              <a:rPr lang="en-US" dirty="0"/>
              <a:t>More info to come on year end/system end procedures</a:t>
            </a:r>
          </a:p>
          <a:p>
            <a:r>
              <a:rPr lang="en-US" dirty="0"/>
              <a:t>No Vendor negatives</a:t>
            </a:r>
          </a:p>
          <a:p>
            <a:pPr lvl="1"/>
            <a:r>
              <a:rPr lang="en-US" dirty="0"/>
              <a:t>If payroll run 1 has closed, do not delete P070 entries</a:t>
            </a:r>
          </a:p>
          <a:p>
            <a:pPr lvl="1"/>
            <a:r>
              <a:rPr lang="en-US" dirty="0"/>
              <a:t>Creates vendor negatives</a:t>
            </a:r>
          </a:p>
        </p:txBody>
      </p:sp>
    </p:spTree>
    <p:extLst>
      <p:ext uri="{BB962C8B-B14F-4D97-AF65-F5344CB8AC3E}">
        <p14:creationId xmlns:p14="http://schemas.microsoft.com/office/powerpoint/2010/main" val="210112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5C558A-CC48-41E3-9BB7-6495B1B3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PTTRP Updates and Reminders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ACCCEE-AC28-478B-A0B1-5A102B53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893536"/>
            <a:ext cx="10554574" cy="4806670"/>
          </a:xfrm>
        </p:spPr>
        <p:txBody>
          <a:bodyPr/>
          <a:lstStyle/>
          <a:p>
            <a:r>
              <a:rPr lang="en-US" dirty="0"/>
              <a:t>Data integrity for initial pull in November (after Oct R2)</a:t>
            </a:r>
          </a:p>
          <a:p>
            <a:pPr lvl="1"/>
            <a:r>
              <a:rPr lang="en-US" dirty="0"/>
              <a:t>Compensation changes in HCM should be caught up in Workday</a:t>
            </a:r>
          </a:p>
          <a:p>
            <a:pPr lvl="1"/>
            <a:r>
              <a:rPr lang="en-US" dirty="0"/>
              <a:t>In OPSA (from November pay period)</a:t>
            </a:r>
          </a:p>
          <a:p>
            <a:pPr lvl="2"/>
            <a:r>
              <a:rPr lang="en-US" dirty="0"/>
              <a:t>Wage Withholdings </a:t>
            </a:r>
          </a:p>
          <a:p>
            <a:pPr lvl="3"/>
            <a:r>
              <a:rPr lang="en-US" dirty="0"/>
              <a:t>December entries will be entered by agency payroll partners in WD after go-live</a:t>
            </a:r>
          </a:p>
          <a:p>
            <a:pPr lvl="2"/>
            <a:r>
              <a:rPr lang="en-US" dirty="0"/>
              <a:t>W-4 and ACH data</a:t>
            </a:r>
          </a:p>
          <a:p>
            <a:pPr lvl="2"/>
            <a:r>
              <a:rPr lang="en-US" dirty="0"/>
              <a:t>Any ongoing deductions not PEBB related</a:t>
            </a:r>
          </a:p>
          <a:p>
            <a:pPr lvl="2"/>
            <a:r>
              <a:rPr lang="en-US" dirty="0"/>
              <a:t>Any ongoing gross pay adjustments not PEBB related</a:t>
            </a:r>
          </a:p>
          <a:p>
            <a:r>
              <a:rPr lang="en-US" dirty="0"/>
              <a:t>PEBB entries will come from open enrollment file</a:t>
            </a:r>
          </a:p>
        </p:txBody>
      </p:sp>
    </p:spTree>
    <p:extLst>
      <p:ext uri="{BB962C8B-B14F-4D97-AF65-F5344CB8AC3E}">
        <p14:creationId xmlns:p14="http://schemas.microsoft.com/office/powerpoint/2010/main" val="14206121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8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27156</TotalTime>
  <Words>677</Words>
  <Application>Microsoft Office PowerPoint</Application>
  <PresentationFormat>Widescreen</PresentationFormat>
  <Paragraphs>98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Quotable</vt:lpstr>
      <vt:lpstr>Payroll Partner Forum</vt:lpstr>
      <vt:lpstr>Agenda</vt:lpstr>
      <vt:lpstr>OSPS Updates and Reminders </vt:lpstr>
      <vt:lpstr>OSPS Updates and Reminders</vt:lpstr>
      <vt:lpstr>OSPS Updates and Reminders</vt:lpstr>
      <vt:lpstr>OSPS Updates and Reminders</vt:lpstr>
      <vt:lpstr>Payroll &amp; time tracking replacement project update</vt:lpstr>
      <vt:lpstr>PTTRP Updates and Reminders</vt:lpstr>
      <vt:lpstr>PTTRP Updates and Reminders</vt:lpstr>
      <vt:lpstr>PTTRP Updates and Reminders</vt:lpstr>
      <vt:lpstr>PTTRP Updates and Reminders</vt:lpstr>
      <vt:lpstr>PTTRP Updates and Reminders</vt:lpstr>
      <vt:lpstr>Next Forum…</vt:lpstr>
    </vt:vector>
  </TitlesOfParts>
  <Company>State of Oregon - DAS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OSPS User’s forum</dc:title>
  <dc:creator>EPPERHEIMER Sharae * DAS</dc:creator>
  <cp:lastModifiedBy>GREENO Geri L * DAS</cp:lastModifiedBy>
  <cp:revision>222</cp:revision>
  <cp:lastPrinted>2019-10-08T23:17:55Z</cp:lastPrinted>
  <dcterms:created xsi:type="dcterms:W3CDTF">2019-09-20T17:49:00Z</dcterms:created>
  <dcterms:modified xsi:type="dcterms:W3CDTF">2022-06-27T17:36:21Z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C925FDCB-10E4-4079-939F-18DC3F5C5C33</vt:lpwstr>
  </property>
  <property fmtid="{D5CDD505-2E9C-101B-9397-08002B2CF9AE}" pid="3" name="ArticulatePath">
    <vt:lpwstr>Presentation1</vt:lpwstr>
  </property>
</Properties>
</file>