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6" r:id="rId5"/>
    <p:sldId id="257" r:id="rId6"/>
    <p:sldId id="258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35605A-F38D-B0FE-0E62-9F115B6A26D7}" v="1994" dt="2023-01-31T01:43:51.339"/>
    <p1510:client id="{989169C5-5ECE-C299-08B7-F45132A1262F}" v="15" dt="2023-01-06T20:13:37.310"/>
    <p1510:client id="{B4835C53-2AFC-7C43-07AD-5A17C9C41291}" v="91" dt="2023-01-31T15:09:03.0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45" autoAdjust="0"/>
  </p:normalViewPr>
  <p:slideViewPr>
    <p:cSldViewPr snapToGrid="0">
      <p:cViewPr varScale="1">
        <p:scale>
          <a:sx n="115" d="100"/>
          <a:sy n="115" d="100"/>
        </p:scale>
        <p:origin x="485" y="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5A38D-C3F1-406D-86FC-EF8A5CDAEFC5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5DA7F-AED3-4D59-A80B-E691CC2CB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136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3E8D-83C6-40C1-A6EA-2B0C04385535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5ACB52D-B47C-478B-BB2F-40F210BA4C3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379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3E8D-83C6-40C1-A6EA-2B0C04385535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B52D-B47C-478B-BB2F-40F210BA4C3A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615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3E8D-83C6-40C1-A6EA-2B0C04385535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B52D-B47C-478B-BB2F-40F210BA4C3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7986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3E8D-83C6-40C1-A6EA-2B0C04385535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B52D-B47C-478B-BB2F-40F210BA4C3A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4441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3E8D-83C6-40C1-A6EA-2B0C04385535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B52D-B47C-478B-BB2F-40F210BA4C3A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9570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3E8D-83C6-40C1-A6EA-2B0C04385535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B52D-B47C-478B-BB2F-40F210BA4C3A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331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3E8D-83C6-40C1-A6EA-2B0C04385535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B52D-B47C-478B-BB2F-40F210BA4C3A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4817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3E8D-83C6-40C1-A6EA-2B0C04385535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B52D-B47C-478B-BB2F-40F210BA4C3A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3642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3E8D-83C6-40C1-A6EA-2B0C04385535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B52D-B47C-478B-BB2F-40F210BA4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80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83E8D-83C6-40C1-A6EA-2B0C04385535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B52D-B47C-478B-BB2F-40F210BA4C3A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714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9783E8D-83C6-40C1-A6EA-2B0C04385535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CB52D-B47C-478B-BB2F-40F210BA4C3A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301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83E8D-83C6-40C1-A6EA-2B0C04385535}" type="datetimeFigureOut">
              <a:rPr lang="en-US" smtClean="0"/>
              <a:t>1/31/2023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5ACB52D-B47C-478B-BB2F-40F210BA4C3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232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69834E-5EEE-4D61-833E-049288964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E5D9BA-46E7-4BFA-9C74-75495BF6F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033D76-5800-44B6-AFE9-EE2106935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2D6F85-FFBA-4F81-AEE5-AAA17CB7A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B31514-E6DF-4357-9EEA-EFB798308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ln>
            <a:solidFill>
              <a:srgbClr val="949494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B76B37-DE70-4083-77CD-B025CBF67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7071" y="1584552"/>
            <a:ext cx="9099255" cy="2537251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dirty="0">
                <a:solidFill>
                  <a:srgbClr val="454545"/>
                </a:solidFill>
              </a:rPr>
              <a:t>Payroll Partner </a:t>
            </a:r>
            <a:r>
              <a:rPr lang="en-US" sz="4800" dirty="0" err="1">
                <a:solidFill>
                  <a:srgbClr val="454545"/>
                </a:solidFill>
              </a:rPr>
              <a:t>STandup</a:t>
            </a:r>
            <a:r>
              <a:rPr lang="en-US" sz="4800" dirty="0">
                <a:solidFill>
                  <a:srgbClr val="454545"/>
                </a:solidFill>
              </a:rPr>
              <a:t> Jan 31, 2023</a:t>
            </a:r>
            <a:br>
              <a:rPr lang="en-US" sz="4800" dirty="0"/>
            </a:br>
            <a:r>
              <a:rPr lang="en-US" sz="4800" dirty="0">
                <a:solidFill>
                  <a:srgbClr val="454545"/>
                </a:solidFill>
              </a:rPr>
              <a:t>January Payroll Update</a:t>
            </a:r>
            <a:endParaRPr lang="en-US" sz="4400" dirty="0">
              <a:solidFill>
                <a:srgbClr val="454545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C401D57-600A-4C91-AC9A-14CA1ED6F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12BDC66-00FA-4A3F-9BC7-BE05FF770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7071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5A93A-8B88-9FA8-8961-F24865508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Over and Under Payments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A35A6-9056-10DC-E596-2154E2C4D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12352"/>
          </a:xfrm>
        </p:spPr>
        <p:txBody>
          <a:bodyPr>
            <a:normAutofit/>
          </a:bodyPr>
          <a:lstStyle/>
          <a:p>
            <a:r>
              <a:rPr lang="en-US" dirty="0"/>
              <a:t>We are still researching employees that were overpaid less than $250 on December paid Jan. 3 and have a draft communication that will be going to this group of employees early next week</a:t>
            </a:r>
          </a:p>
          <a:p>
            <a:r>
              <a:rPr lang="en-US" dirty="0"/>
              <a:t>There is a group of 34 employees that were underpaid for December and we have corrected those underpayments and employees will see these payments on their January paid February 1 </a:t>
            </a:r>
            <a:r>
              <a:rPr lang="en-US" dirty="0" err="1"/>
              <a:t>payslips</a:t>
            </a:r>
            <a:r>
              <a:rPr lang="en-US" dirty="0"/>
              <a:t>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14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5A93A-8B88-9FA8-8961-F24865508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213" y="907095"/>
            <a:ext cx="9566640" cy="896090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Flex Time and Mid-month comp change underpayments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A35A6-9056-10DC-E596-2154E2C4D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41129"/>
            <a:ext cx="9603275" cy="411235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Flex Time issues in December were corrected in January with a configuration change</a:t>
            </a:r>
          </a:p>
          <a:p>
            <a:pPr lvl="1"/>
            <a:r>
              <a:rPr lang="en-US" dirty="0"/>
              <a:t>This resulted in employees seeing correcting entries in January that are causing some employees to be underpaid</a:t>
            </a:r>
          </a:p>
          <a:p>
            <a:r>
              <a:rPr lang="en-US" dirty="0"/>
              <a:t>We have 3 options for making payment to employees :</a:t>
            </a:r>
          </a:p>
          <a:p>
            <a:pPr marL="457200" lvl="1" indent="0">
              <a:buNone/>
            </a:pPr>
            <a:r>
              <a:rPr lang="en-US" b="1" dirty="0"/>
              <a:t>Option 1: </a:t>
            </a:r>
            <a:r>
              <a:rPr lang="en-US" dirty="0"/>
              <a:t> Make the entry for the shorted salary using the earning code Regular-Salary into pay input </a:t>
            </a:r>
            <a:r>
              <a:rPr lang="en-US"/>
              <a:t>using a 1/31/23 start/end date and let the underpayment run with our Run 2 payroll run and it will be paid out on </a:t>
            </a:r>
            <a:r>
              <a:rPr lang="en-US" dirty="0"/>
              <a:t>February 15</a:t>
            </a:r>
          </a:p>
          <a:p>
            <a:pPr marL="457200" lvl="1" indent="0">
              <a:buNone/>
            </a:pPr>
            <a:r>
              <a:rPr lang="en-US" b="1" dirty="0"/>
              <a:t>Option 2: </a:t>
            </a:r>
            <a:r>
              <a:rPr lang="en-US" dirty="0">
                <a:ea typeface="+mn-lt"/>
                <a:cs typeface="+mn-lt"/>
              </a:rPr>
              <a:t>Make the entry for the shorted salary using the earning code Regular-Salary into </a:t>
            </a:r>
            <a:r>
              <a:rPr lang="en-US">
                <a:ea typeface="+mn-lt"/>
                <a:cs typeface="+mn-lt"/>
              </a:rPr>
              <a:t>pay input using a 1/31/23 start/end date and request</a:t>
            </a:r>
            <a:r>
              <a:rPr lang="en-US" dirty="0"/>
              <a:t> a January retro payment to pay out the underpayment on Thursday Feb 2</a:t>
            </a:r>
          </a:p>
          <a:p>
            <a:pPr marL="742950" lvl="1" indent="-285750"/>
            <a:r>
              <a:rPr lang="en-US" dirty="0"/>
              <a:t>This will get the missing hours paid out now and will also mean we cannot issue a run2 payment for the employee if one is owed</a:t>
            </a:r>
          </a:p>
        </p:txBody>
      </p:sp>
    </p:spTree>
    <p:extLst>
      <p:ext uri="{BB962C8B-B14F-4D97-AF65-F5344CB8AC3E}">
        <p14:creationId xmlns:p14="http://schemas.microsoft.com/office/powerpoint/2010/main" val="509963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5A93A-8B88-9FA8-8961-F24865508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565" y="804520"/>
            <a:ext cx="9895289" cy="527324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n-US" dirty="0">
                <a:ea typeface="+mj-lt"/>
                <a:cs typeface="+mj-lt"/>
              </a:rPr>
              <a:t>FLEX TIME AND MID-MONTH COMP CHANGE UNDERPAYMENTS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A35A6-9056-10DC-E596-2154E2C4D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1822" y="1941128"/>
            <a:ext cx="10283221" cy="4112352"/>
          </a:xfrm>
        </p:spPr>
        <p:txBody>
          <a:bodyPr>
            <a:normAutofit/>
          </a:bodyPr>
          <a:lstStyle/>
          <a:p>
            <a:r>
              <a:rPr lang="en-US" b="1" dirty="0">
                <a:ea typeface="+mn-lt"/>
                <a:cs typeface="+mn-lt"/>
              </a:rPr>
              <a:t>Option</a:t>
            </a:r>
            <a:r>
              <a:rPr lang="en-US" sz="2200" b="1" dirty="0">
                <a:ea typeface="+mn-lt"/>
                <a:cs typeface="+mn-lt"/>
              </a:rPr>
              <a:t> 3:</a:t>
            </a:r>
            <a:r>
              <a:rPr lang="en-US" sz="2200" dirty="0">
                <a:ea typeface="+mn-lt"/>
                <a:cs typeface="+mn-lt"/>
              </a:rPr>
              <a:t> OSPS Central Team can make the entry </a:t>
            </a:r>
            <a:r>
              <a:rPr lang="en-US" dirty="0">
                <a:ea typeface="+mn-lt"/>
                <a:cs typeface="+mn-lt"/>
              </a:rPr>
              <a:t>and </a:t>
            </a:r>
            <a:r>
              <a:rPr lang="en-US" sz="2200" dirty="0">
                <a:ea typeface="+mn-lt"/>
                <a:cs typeface="+mn-lt"/>
              </a:rPr>
              <a:t>request an additional payment for the earning </a:t>
            </a:r>
            <a:r>
              <a:rPr lang="en-US" dirty="0">
                <a:ea typeface="+mn-lt"/>
                <a:cs typeface="+mn-lt"/>
              </a:rPr>
              <a:t>in the amount needed</a:t>
            </a:r>
            <a:endParaRPr lang="en-US"/>
          </a:p>
          <a:p>
            <a:pPr marL="742950" lvl="1" indent="-285750"/>
            <a:r>
              <a:rPr lang="en-US" sz="2000" dirty="0">
                <a:ea typeface="+mn-lt"/>
                <a:cs typeface="+mn-lt"/>
              </a:rPr>
              <a:t>In this case the agency would NOT make the pay input entries</a:t>
            </a:r>
          </a:p>
          <a:p>
            <a:pPr marL="742950" lvl="1" indent="-285750"/>
            <a:r>
              <a:rPr lang="en-US" sz="2000" dirty="0">
                <a:ea typeface="+mn-lt"/>
                <a:cs typeface="+mn-lt"/>
              </a:rPr>
              <a:t>The Central payroll team will make the entry as we request the additional payment</a:t>
            </a:r>
          </a:p>
          <a:p>
            <a:pPr marL="742950" lvl="1" indent="-285750"/>
            <a:r>
              <a:rPr lang="en-US" sz="2000" dirty="0">
                <a:ea typeface="+mn-lt"/>
                <a:cs typeface="+mn-lt"/>
              </a:rPr>
              <a:t>The Agency would need to provide</a:t>
            </a:r>
          </a:p>
          <a:p>
            <a:pPr marL="1200150" lvl="2" indent="-285750"/>
            <a:r>
              <a:rPr lang="en-US" sz="1800" dirty="0">
                <a:ea typeface="+mn-lt"/>
                <a:cs typeface="+mn-lt"/>
              </a:rPr>
              <a:t>Employee OR#</a:t>
            </a:r>
          </a:p>
          <a:p>
            <a:pPr marL="1200150" lvl="2" indent="-285750"/>
            <a:r>
              <a:rPr lang="en-US" sz="1800" dirty="0">
                <a:ea typeface="+mn-lt"/>
                <a:cs typeface="+mn-lt"/>
              </a:rPr>
              <a:t>Employee Position #</a:t>
            </a:r>
          </a:p>
          <a:p>
            <a:pPr marL="1200150" lvl="2" indent="-285750"/>
            <a:r>
              <a:rPr lang="en-US" sz="1800" dirty="0">
                <a:ea typeface="+mn-lt"/>
                <a:cs typeface="+mn-lt"/>
              </a:rPr>
              <a:t>Amount of the payment </a:t>
            </a:r>
          </a:p>
          <a:p>
            <a:pPr marL="742950" lvl="1" indent="-285750"/>
            <a:r>
              <a:rPr lang="en-US" sz="2000" dirty="0">
                <a:ea typeface="+mn-lt"/>
                <a:cs typeface="+mn-lt"/>
              </a:rPr>
              <a:t>This could be entered in a spreadsheet for multiple entries to be made at one time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177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5A93A-8B88-9FA8-8961-F24865508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565" y="804520"/>
            <a:ext cx="9895289" cy="527324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n-US" dirty="0">
                <a:ea typeface="+mj-lt"/>
                <a:cs typeface="+mj-lt"/>
              </a:rPr>
              <a:t>Questions and Answers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A35A6-9056-10DC-E596-2154E2C4D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1822" y="1941128"/>
            <a:ext cx="10283221" cy="4112352"/>
          </a:xfrm>
        </p:spPr>
        <p:txBody>
          <a:bodyPr>
            <a:normAutofit/>
          </a:bodyPr>
          <a:lstStyle/>
          <a:p>
            <a:pPr marL="285750" indent="-285750"/>
            <a:r>
              <a:rPr lang="en-US" sz="2200" dirty="0">
                <a:ea typeface="+mn-lt"/>
                <a:cs typeface="+mn-lt"/>
              </a:rPr>
              <a:t>Questions for this meeting will be posted to WD Drive by Wed morning</a:t>
            </a:r>
          </a:p>
          <a:p>
            <a:pPr marL="285750" indent="-285750"/>
            <a:r>
              <a:rPr lang="en-US" sz="2200" dirty="0">
                <a:ea typeface="+mn-lt"/>
                <a:cs typeface="+mn-lt"/>
              </a:rPr>
              <a:t>Questions from Jan 23 – 30 will be updated to WD Drive as quickly as we can get them reviewed and answered </a:t>
            </a:r>
            <a:endParaRPr lang="en-US" sz="2200"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en-US" sz="2200" dirty="0"/>
              <a:t>Thank you for your patience and understanding as we work through answers to all cases and questions submitted</a:t>
            </a:r>
          </a:p>
          <a:p>
            <a:pPr marL="285750" indent="-285750"/>
            <a:endParaRPr lang="en-US" sz="2200" dirty="0"/>
          </a:p>
          <a:p>
            <a:pPr marL="285750" indent="-285750"/>
            <a:endParaRPr lang="en-US" sz="2200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31038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0D60B814E46541BC14066128C0E51D" ma:contentTypeVersion="13" ma:contentTypeDescription="Create a new document." ma:contentTypeScope="" ma:versionID="8c52f0a52b702243e4d1d07adba0b0e1">
  <xsd:schema xmlns:xsd="http://www.w3.org/2001/XMLSchema" xmlns:xs="http://www.w3.org/2001/XMLSchema" xmlns:p="http://schemas.microsoft.com/office/2006/metadata/properties" xmlns:ns2="df86ed43-56eb-4119-b48e-d7f2ad5af019" xmlns:ns3="e52acb67-c0b4-468d-bf49-c9fdd520f119" targetNamespace="http://schemas.microsoft.com/office/2006/metadata/properties" ma:root="true" ma:fieldsID="f099ad2e0267ff40f6559650245b2f65" ns2:_="" ns3:_="">
    <xsd:import namespace="df86ed43-56eb-4119-b48e-d7f2ad5af019"/>
    <xsd:import namespace="e52acb67-c0b4-468d-bf49-c9fdd520f1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86ed43-56eb-4119-b48e-d7f2ad5af0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3bc13bb2-4050-4808-9050-3ebd68b2d7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2acb67-c0b4-468d-bf49-c9fdd520f119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1c0868a2-a0f9-4203-9741-b71cce2ab51c}" ma:internalName="TaxCatchAll" ma:showField="CatchAllData" ma:web="e52acb67-c0b4-468d-bf49-c9fdd520f1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f86ed43-56eb-4119-b48e-d7f2ad5af019">
      <Terms xmlns="http://schemas.microsoft.com/office/infopath/2007/PartnerControls"/>
    </lcf76f155ced4ddcb4097134ff3c332f>
    <TaxCatchAll xmlns="e52acb67-c0b4-468d-bf49-c9fdd520f119" xsi:nil="true"/>
    <SharedWithUsers xmlns="e52acb67-c0b4-468d-bf49-c9fdd520f119">
      <UserInfo>
        <DisplayName>SVAY Terry * DAS</DisplayName>
        <AccountId>23</AccountId>
        <AccountType/>
      </UserInfo>
      <UserInfo>
        <DisplayName>LEWIS Seth * DAS</DisplayName>
        <AccountId>11</AccountId>
        <AccountType/>
      </UserInfo>
      <UserInfo>
        <DisplayName>ROBINSON Jason * DAS</DisplayName>
        <AccountId>166</AccountId>
        <AccountType/>
      </UserInfo>
      <UserInfo>
        <DisplayName>GREENO Geri L * DAS</DisplayName>
        <AccountId>19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F622B46-DC21-4B26-B409-307BA88CD9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C4BA289-BC4D-4A22-A3ED-A006C21E4B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86ed43-56eb-4119-b48e-d7f2ad5af019"/>
    <ds:schemaRef ds:uri="e52acb67-c0b4-468d-bf49-c9fdd520f1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EE4AE9-799E-4745-9D0F-ECE3B767F322}">
  <ds:schemaRefs>
    <ds:schemaRef ds:uri="http://schemas.microsoft.com/office/2006/metadata/properties"/>
    <ds:schemaRef ds:uri="http://schemas.microsoft.com/office/infopath/2007/PartnerControls"/>
    <ds:schemaRef ds:uri="df86ed43-56eb-4119-b48e-d7f2ad5af019"/>
    <ds:schemaRef ds:uri="e52acb67-c0b4-468d-bf49-c9fdd520f11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3732</TotalTime>
  <Words>441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Gallery</vt:lpstr>
      <vt:lpstr>Payroll Partner STandup Jan 31, 2023 January Payroll Update</vt:lpstr>
      <vt:lpstr>Over and Under Payments Resolution</vt:lpstr>
      <vt:lpstr>Flex Time and Mid-month comp change underpayments</vt:lpstr>
      <vt:lpstr>FLEX TIME AND MID-MONTH COMP CHANGE UNDERPAYMENTS</vt:lpstr>
      <vt:lpstr>Questions and Answers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December Payroll Daily Stand up</dc:title>
  <dc:creator>GREENO Geri L * DAS</dc:creator>
  <cp:lastModifiedBy>BACHMANN Rhonda * DAS</cp:lastModifiedBy>
  <cp:revision>382</cp:revision>
  <dcterms:created xsi:type="dcterms:W3CDTF">2022-11-30T22:46:46Z</dcterms:created>
  <dcterms:modified xsi:type="dcterms:W3CDTF">2023-01-31T23:06:00Z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0x0101005D0D60B814E46541BC14066128C0E51D</vt:lpwstr>
  </property>
  <property fmtid="{D5CDD505-2E9C-101B-9397-08002B2CF9AE}" pid="3" name="MediaServiceImageTags">
    <vt:lpwstr/>
  </property>
</Properties>
</file>