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5" r:id="rId1"/>
  </p:sldMasterIdLst>
  <p:notesMasterIdLst>
    <p:notesMasterId r:id="rId8"/>
  </p:notesMasterIdLst>
  <p:handoutMasterIdLst>
    <p:handoutMasterId r:id="rId9"/>
  </p:handoutMasterIdLst>
  <p:sldIdLst>
    <p:sldId id="256" r:id="rId2"/>
    <p:sldId id="321" r:id="rId3"/>
    <p:sldId id="323" r:id="rId4"/>
    <p:sldId id="326" r:id="rId5"/>
    <p:sldId id="325" r:id="rId6"/>
    <p:sldId id="31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6E9DA1-1551-42C3-AEA3-75669FF00377}" v="3" dt="2023-04-08T00:53:46.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113" autoAdjust="0"/>
  </p:normalViewPr>
  <p:slideViewPr>
    <p:cSldViewPr snapToGrid="0">
      <p:cViewPr varScale="1">
        <p:scale>
          <a:sx n="99" d="100"/>
          <a:sy n="99" d="100"/>
        </p:scale>
        <p:origin x="1032" y="78"/>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SON Laura * DAS" userId="b88891fa-2942-4295-a692-23de8e8a76f5" providerId="ADAL" clId="{D46E9DA1-1551-42C3-AEA3-75669FF00377}"/>
    <pc:docChg chg="undo custSel addSld delSld modSld sldOrd">
      <pc:chgData name="DAWSON Laura * DAS" userId="b88891fa-2942-4295-a692-23de8e8a76f5" providerId="ADAL" clId="{D46E9DA1-1551-42C3-AEA3-75669FF00377}" dt="2023-04-10T17:30:46.531" v="962" actId="20577"/>
      <pc:docMkLst>
        <pc:docMk/>
      </pc:docMkLst>
      <pc:sldChg chg="modSp mod">
        <pc:chgData name="DAWSON Laura * DAS" userId="b88891fa-2942-4295-a692-23de8e8a76f5" providerId="ADAL" clId="{D46E9DA1-1551-42C3-AEA3-75669FF00377}" dt="2023-04-07T21:15:37.458" v="8" actId="20577"/>
        <pc:sldMkLst>
          <pc:docMk/>
          <pc:sldMk cId="4209711902" sldId="256"/>
        </pc:sldMkLst>
        <pc:spChg chg="mod">
          <ac:chgData name="DAWSON Laura * DAS" userId="b88891fa-2942-4295-a692-23de8e8a76f5" providerId="ADAL" clId="{D46E9DA1-1551-42C3-AEA3-75669FF00377}" dt="2023-04-07T21:15:37.458" v="8" actId="20577"/>
          <ac:spMkLst>
            <pc:docMk/>
            <pc:sldMk cId="4209711902" sldId="256"/>
            <ac:spMk id="2" creationId="{F3AA242D-B507-4381-A8CB-EFA346570379}"/>
          </ac:spMkLst>
        </pc:spChg>
      </pc:sldChg>
      <pc:sldChg chg="delSp modSp del mod">
        <pc:chgData name="DAWSON Laura * DAS" userId="b88891fa-2942-4295-a692-23de8e8a76f5" providerId="ADAL" clId="{D46E9DA1-1551-42C3-AEA3-75669FF00377}" dt="2023-04-08T00:48:33.945" v="508" actId="2696"/>
        <pc:sldMkLst>
          <pc:docMk/>
          <pc:sldMk cId="1789873386" sldId="301"/>
        </pc:sldMkLst>
        <pc:spChg chg="del mod">
          <ac:chgData name="DAWSON Laura * DAS" userId="b88891fa-2942-4295-a692-23de8e8a76f5" providerId="ADAL" clId="{D46E9DA1-1551-42C3-AEA3-75669FF00377}" dt="2023-04-07T21:19:34.526" v="28" actId="478"/>
          <ac:spMkLst>
            <pc:docMk/>
            <pc:sldMk cId="1789873386" sldId="301"/>
            <ac:spMk id="4" creationId="{94E186FA-5C4C-4ED3-90C4-8DB38BD9C85F}"/>
          </ac:spMkLst>
        </pc:spChg>
      </pc:sldChg>
      <pc:sldChg chg="delSp modSp del mod">
        <pc:chgData name="DAWSON Laura * DAS" userId="b88891fa-2942-4295-a692-23de8e8a76f5" providerId="ADAL" clId="{D46E9DA1-1551-42C3-AEA3-75669FF00377}" dt="2023-04-08T00:48:40.570" v="511" actId="2696"/>
        <pc:sldMkLst>
          <pc:docMk/>
          <pc:sldMk cId="1339243674" sldId="306"/>
        </pc:sldMkLst>
        <pc:spChg chg="del mod">
          <ac:chgData name="DAWSON Laura * DAS" userId="b88891fa-2942-4295-a692-23de8e8a76f5" providerId="ADAL" clId="{D46E9DA1-1551-42C3-AEA3-75669FF00377}" dt="2023-04-07T21:19:25.168" v="25" actId="478"/>
          <ac:spMkLst>
            <pc:docMk/>
            <pc:sldMk cId="1339243674" sldId="306"/>
            <ac:spMk id="5" creationId="{8DD3FEC5-159E-43A5-9588-54A48A0C2BCE}"/>
          </ac:spMkLst>
        </pc:spChg>
      </pc:sldChg>
      <pc:sldChg chg="delSp modSp del mod modShow">
        <pc:chgData name="DAWSON Laura * DAS" userId="b88891fa-2942-4295-a692-23de8e8a76f5" providerId="ADAL" clId="{D46E9DA1-1551-42C3-AEA3-75669FF00377}" dt="2023-04-08T00:22:28.443" v="61" actId="2696"/>
        <pc:sldMkLst>
          <pc:docMk/>
          <pc:sldMk cId="1622464486" sldId="309"/>
        </pc:sldMkLst>
        <pc:spChg chg="del mod">
          <ac:chgData name="DAWSON Laura * DAS" userId="b88891fa-2942-4295-a692-23de8e8a76f5" providerId="ADAL" clId="{D46E9DA1-1551-42C3-AEA3-75669FF00377}" dt="2023-04-07T21:19:39.870" v="29" actId="478"/>
          <ac:spMkLst>
            <pc:docMk/>
            <pc:sldMk cId="1622464486" sldId="309"/>
            <ac:spMk id="3" creationId="{A09C2CC8-7675-4EA7-B0DF-8BB3BBD066C4}"/>
          </ac:spMkLst>
        </pc:spChg>
      </pc:sldChg>
      <pc:sldChg chg="delSp modSp del mod">
        <pc:chgData name="DAWSON Laura * DAS" userId="b88891fa-2942-4295-a692-23de8e8a76f5" providerId="ADAL" clId="{D46E9DA1-1551-42C3-AEA3-75669FF00377}" dt="2023-04-08T00:48:38.526" v="510" actId="2696"/>
        <pc:sldMkLst>
          <pc:docMk/>
          <pc:sldMk cId="502411213" sldId="312"/>
        </pc:sldMkLst>
        <pc:spChg chg="del mod">
          <ac:chgData name="DAWSON Laura * DAS" userId="b88891fa-2942-4295-a692-23de8e8a76f5" providerId="ADAL" clId="{D46E9DA1-1551-42C3-AEA3-75669FF00377}" dt="2023-04-07T21:19:28.509" v="26" actId="478"/>
          <ac:spMkLst>
            <pc:docMk/>
            <pc:sldMk cId="502411213" sldId="312"/>
            <ac:spMk id="5" creationId="{8DD3FEC5-159E-43A5-9588-54A48A0C2BCE}"/>
          </ac:spMkLst>
        </pc:spChg>
      </pc:sldChg>
      <pc:sldChg chg="delSp modSp del mod modShow">
        <pc:chgData name="DAWSON Laura * DAS" userId="b88891fa-2942-4295-a692-23de8e8a76f5" providerId="ADAL" clId="{D46E9DA1-1551-42C3-AEA3-75669FF00377}" dt="2023-04-08T00:22:46.430" v="62" actId="2696"/>
        <pc:sldMkLst>
          <pc:docMk/>
          <pc:sldMk cId="14323993" sldId="313"/>
        </pc:sldMkLst>
        <pc:spChg chg="del mod">
          <ac:chgData name="DAWSON Laura * DAS" userId="b88891fa-2942-4295-a692-23de8e8a76f5" providerId="ADAL" clId="{D46E9DA1-1551-42C3-AEA3-75669FF00377}" dt="2023-04-07T21:19:13.024" v="23" actId="478"/>
          <ac:spMkLst>
            <pc:docMk/>
            <pc:sldMk cId="14323993" sldId="313"/>
            <ac:spMk id="3" creationId="{4EF15B35-3E87-AB47-A668-38DD000ADF27}"/>
          </ac:spMkLst>
        </pc:spChg>
      </pc:sldChg>
      <pc:sldChg chg="delSp modSp mod modNotesTx">
        <pc:chgData name="DAWSON Laura * DAS" userId="b88891fa-2942-4295-a692-23de8e8a76f5" providerId="ADAL" clId="{D46E9DA1-1551-42C3-AEA3-75669FF00377}" dt="2023-04-10T14:54:56.528" v="872" actId="20577"/>
        <pc:sldMkLst>
          <pc:docMk/>
          <pc:sldMk cId="3798308848" sldId="318"/>
        </pc:sldMkLst>
        <pc:spChg chg="del mod ord">
          <ac:chgData name="DAWSON Laura * DAS" userId="b88891fa-2942-4295-a692-23de8e8a76f5" providerId="ADAL" clId="{D46E9DA1-1551-42C3-AEA3-75669FF00377}" dt="2023-04-10T14:52:10.265" v="766" actId="478"/>
          <ac:spMkLst>
            <pc:docMk/>
            <pc:sldMk cId="3798308848" sldId="318"/>
            <ac:spMk id="4" creationId="{FD26EF91-820B-4DA2-B398-3E168AFF17A9}"/>
          </ac:spMkLst>
        </pc:spChg>
        <pc:spChg chg="mod">
          <ac:chgData name="DAWSON Laura * DAS" userId="b88891fa-2942-4295-a692-23de8e8a76f5" providerId="ADAL" clId="{D46E9DA1-1551-42C3-AEA3-75669FF00377}" dt="2023-04-10T14:53:46.783" v="795" actId="20577"/>
          <ac:spMkLst>
            <pc:docMk/>
            <pc:sldMk cId="3798308848" sldId="318"/>
            <ac:spMk id="7" creationId="{24EC38A0-3DAB-4B29-9BBE-45A9EBDBF417}"/>
          </ac:spMkLst>
        </pc:spChg>
        <pc:picChg chg="mod ord">
          <ac:chgData name="DAWSON Laura * DAS" userId="b88891fa-2942-4295-a692-23de8e8a76f5" providerId="ADAL" clId="{D46E9DA1-1551-42C3-AEA3-75669FF00377}" dt="2023-04-08T00:55:55.457" v="644" actId="167"/>
          <ac:picMkLst>
            <pc:docMk/>
            <pc:sldMk cId="3798308848" sldId="318"/>
            <ac:picMk id="14" creationId="{E923BD5B-22B6-4E92-B95F-5F7B6467380E}"/>
          </ac:picMkLst>
        </pc:picChg>
      </pc:sldChg>
      <pc:sldChg chg="delSp modSp del mod">
        <pc:chgData name="DAWSON Laura * DAS" userId="b88891fa-2942-4295-a692-23de8e8a76f5" providerId="ADAL" clId="{D46E9DA1-1551-42C3-AEA3-75669FF00377}" dt="2023-04-08T00:48:36.338" v="509" actId="2696"/>
        <pc:sldMkLst>
          <pc:docMk/>
          <pc:sldMk cId="985652234" sldId="319"/>
        </pc:sldMkLst>
        <pc:spChg chg="del mod">
          <ac:chgData name="DAWSON Laura * DAS" userId="b88891fa-2942-4295-a692-23de8e8a76f5" providerId="ADAL" clId="{D46E9DA1-1551-42C3-AEA3-75669FF00377}" dt="2023-04-07T21:19:31.662" v="27" actId="478"/>
          <ac:spMkLst>
            <pc:docMk/>
            <pc:sldMk cId="985652234" sldId="319"/>
            <ac:spMk id="7" creationId="{F5A9782B-C5C4-48DA-AA51-2AF88DEF26B7}"/>
          </ac:spMkLst>
        </pc:spChg>
      </pc:sldChg>
      <pc:sldChg chg="delSp modSp del mod">
        <pc:chgData name="DAWSON Laura * DAS" userId="b88891fa-2942-4295-a692-23de8e8a76f5" providerId="ADAL" clId="{D46E9DA1-1551-42C3-AEA3-75669FF00377}" dt="2023-04-08T00:48:43.146" v="512" actId="2696"/>
        <pc:sldMkLst>
          <pc:docMk/>
          <pc:sldMk cId="2955362936" sldId="320"/>
        </pc:sldMkLst>
        <pc:spChg chg="del mod">
          <ac:chgData name="DAWSON Laura * DAS" userId="b88891fa-2942-4295-a692-23de8e8a76f5" providerId="ADAL" clId="{D46E9DA1-1551-42C3-AEA3-75669FF00377}" dt="2023-04-07T21:19:21.198" v="24" actId="478"/>
          <ac:spMkLst>
            <pc:docMk/>
            <pc:sldMk cId="2955362936" sldId="320"/>
            <ac:spMk id="3" creationId="{1EDDB1DA-AD73-4E32-B7D5-0BD10081893B}"/>
          </ac:spMkLst>
        </pc:spChg>
      </pc:sldChg>
      <pc:sldChg chg="delSp modSp mod ord modNotesTx">
        <pc:chgData name="DAWSON Laura * DAS" userId="b88891fa-2942-4295-a692-23de8e8a76f5" providerId="ADAL" clId="{D46E9DA1-1551-42C3-AEA3-75669FF00377}" dt="2023-04-10T17:30:46.531" v="962" actId="20577"/>
        <pc:sldMkLst>
          <pc:docMk/>
          <pc:sldMk cId="3409159213" sldId="321"/>
        </pc:sldMkLst>
        <pc:spChg chg="del mod">
          <ac:chgData name="DAWSON Laura * DAS" userId="b88891fa-2942-4295-a692-23de8e8a76f5" providerId="ADAL" clId="{D46E9DA1-1551-42C3-AEA3-75669FF00377}" dt="2023-04-07T21:19:03.791" v="22" actId="478"/>
          <ac:spMkLst>
            <pc:docMk/>
            <pc:sldMk cId="3409159213" sldId="321"/>
            <ac:spMk id="3" creationId="{FC8CBD08-CBE0-4A85-9C8C-EE5B05608F2E}"/>
          </ac:spMkLst>
        </pc:spChg>
        <pc:spChg chg="mod">
          <ac:chgData name="DAWSON Laura * DAS" userId="b88891fa-2942-4295-a692-23de8e8a76f5" providerId="ADAL" clId="{D46E9DA1-1551-42C3-AEA3-75669FF00377}" dt="2023-04-07T21:20:04.320" v="53" actId="20577"/>
          <ac:spMkLst>
            <pc:docMk/>
            <pc:sldMk cId="3409159213" sldId="321"/>
            <ac:spMk id="4" creationId="{D11E0DA9-F80F-4FD2-86AD-FCB7040886B0}"/>
          </ac:spMkLst>
        </pc:spChg>
        <pc:spChg chg="mod">
          <ac:chgData name="DAWSON Laura * DAS" userId="b88891fa-2942-4295-a692-23de8e8a76f5" providerId="ADAL" clId="{D46E9DA1-1551-42C3-AEA3-75669FF00377}" dt="2023-04-10T17:30:46.531" v="962" actId="20577"/>
          <ac:spMkLst>
            <pc:docMk/>
            <pc:sldMk cId="3409159213" sldId="321"/>
            <ac:spMk id="5" creationId="{CE60D718-AF05-43B9-B478-C057FE5DF5E0}"/>
          </ac:spMkLst>
        </pc:spChg>
      </pc:sldChg>
      <pc:sldChg chg="delSp modSp del mod">
        <pc:chgData name="DAWSON Laura * DAS" userId="b88891fa-2942-4295-a692-23de8e8a76f5" providerId="ADAL" clId="{D46E9DA1-1551-42C3-AEA3-75669FF00377}" dt="2023-04-08T00:48:51.478" v="513" actId="2696"/>
        <pc:sldMkLst>
          <pc:docMk/>
          <pc:sldMk cId="2608015962" sldId="322"/>
        </pc:sldMkLst>
        <pc:spChg chg="del mod">
          <ac:chgData name="DAWSON Laura * DAS" userId="b88891fa-2942-4295-a692-23de8e8a76f5" providerId="ADAL" clId="{D46E9DA1-1551-42C3-AEA3-75669FF00377}" dt="2023-04-07T21:18:49.812" v="21" actId="478"/>
          <ac:spMkLst>
            <pc:docMk/>
            <pc:sldMk cId="2608015962" sldId="322"/>
            <ac:spMk id="3" creationId="{DE56713B-0B38-4782-9999-9C937C747C67}"/>
          </ac:spMkLst>
        </pc:spChg>
      </pc:sldChg>
      <pc:sldChg chg="addSp modSp add mod modNotesTx">
        <pc:chgData name="DAWSON Laura * DAS" userId="b88891fa-2942-4295-a692-23de8e8a76f5" providerId="ADAL" clId="{D46E9DA1-1551-42C3-AEA3-75669FF00377}" dt="2023-04-08T00:47:58.217" v="507" actId="20577"/>
        <pc:sldMkLst>
          <pc:docMk/>
          <pc:sldMk cId="2133217584" sldId="323"/>
        </pc:sldMkLst>
        <pc:spChg chg="add mod">
          <ac:chgData name="DAWSON Laura * DAS" userId="b88891fa-2942-4295-a692-23de8e8a76f5" providerId="ADAL" clId="{D46E9DA1-1551-42C3-AEA3-75669FF00377}" dt="2023-04-08T00:42:18.431" v="416" actId="122"/>
          <ac:spMkLst>
            <pc:docMk/>
            <pc:sldMk cId="2133217584" sldId="323"/>
            <ac:spMk id="3" creationId="{07EA5FFF-63E2-648D-63F3-087FEC35E3BA}"/>
          </ac:spMkLst>
        </pc:spChg>
        <pc:spChg chg="mod">
          <ac:chgData name="DAWSON Laura * DAS" userId="b88891fa-2942-4295-a692-23de8e8a76f5" providerId="ADAL" clId="{D46E9DA1-1551-42C3-AEA3-75669FF00377}" dt="2023-04-08T00:28:30.880" v="159" actId="20577"/>
          <ac:spMkLst>
            <pc:docMk/>
            <pc:sldMk cId="2133217584" sldId="323"/>
            <ac:spMk id="4" creationId="{D11E0DA9-F80F-4FD2-86AD-FCB7040886B0}"/>
          </ac:spMkLst>
        </pc:spChg>
        <pc:spChg chg="mod">
          <ac:chgData name="DAWSON Laura * DAS" userId="b88891fa-2942-4295-a692-23de8e8a76f5" providerId="ADAL" clId="{D46E9DA1-1551-42C3-AEA3-75669FF00377}" dt="2023-04-08T00:47:58.217" v="507" actId="20577"/>
          <ac:spMkLst>
            <pc:docMk/>
            <pc:sldMk cId="2133217584" sldId="323"/>
            <ac:spMk id="5" creationId="{CE60D718-AF05-43B9-B478-C057FE5DF5E0}"/>
          </ac:spMkLst>
        </pc:spChg>
      </pc:sldChg>
      <pc:sldChg chg="add del">
        <pc:chgData name="DAWSON Laura * DAS" userId="b88891fa-2942-4295-a692-23de8e8a76f5" providerId="ADAL" clId="{D46E9DA1-1551-42C3-AEA3-75669FF00377}" dt="2023-04-08T00:43:14.584" v="418" actId="2696"/>
        <pc:sldMkLst>
          <pc:docMk/>
          <pc:sldMk cId="3897375688" sldId="324"/>
        </pc:sldMkLst>
      </pc:sldChg>
      <pc:sldChg chg="modSp add mod modNotesTx">
        <pc:chgData name="DAWSON Laura * DAS" userId="b88891fa-2942-4295-a692-23de8e8a76f5" providerId="ADAL" clId="{D46E9DA1-1551-42C3-AEA3-75669FF00377}" dt="2023-04-10T17:28:18.993" v="875" actId="20577"/>
        <pc:sldMkLst>
          <pc:docMk/>
          <pc:sldMk cId="343605469" sldId="325"/>
        </pc:sldMkLst>
        <pc:spChg chg="mod">
          <ac:chgData name="DAWSON Laura * DAS" userId="b88891fa-2942-4295-a692-23de8e8a76f5" providerId="ADAL" clId="{D46E9DA1-1551-42C3-AEA3-75669FF00377}" dt="2023-04-08T00:44:15.785" v="426" actId="20577"/>
          <ac:spMkLst>
            <pc:docMk/>
            <pc:sldMk cId="343605469" sldId="325"/>
            <ac:spMk id="3" creationId="{07EA5FFF-63E2-648D-63F3-087FEC35E3BA}"/>
          </ac:spMkLst>
        </pc:spChg>
        <pc:spChg chg="mod">
          <ac:chgData name="DAWSON Laura * DAS" userId="b88891fa-2942-4295-a692-23de8e8a76f5" providerId="ADAL" clId="{D46E9DA1-1551-42C3-AEA3-75669FF00377}" dt="2023-04-08T00:43:22.264" v="421" actId="20577"/>
          <ac:spMkLst>
            <pc:docMk/>
            <pc:sldMk cId="343605469" sldId="325"/>
            <ac:spMk id="4" creationId="{D11E0DA9-F80F-4FD2-86AD-FCB7040886B0}"/>
          </ac:spMkLst>
        </pc:spChg>
        <pc:spChg chg="mod">
          <ac:chgData name="DAWSON Laura * DAS" userId="b88891fa-2942-4295-a692-23de8e8a76f5" providerId="ADAL" clId="{D46E9DA1-1551-42C3-AEA3-75669FF00377}" dt="2023-04-10T17:28:18.993" v="875" actId="20577"/>
          <ac:spMkLst>
            <pc:docMk/>
            <pc:sldMk cId="343605469" sldId="325"/>
            <ac:spMk id="5" creationId="{CE60D718-AF05-43B9-B478-C057FE5DF5E0}"/>
          </ac:spMkLst>
        </pc:spChg>
      </pc:sldChg>
      <pc:sldMasterChg chg="delSldLayout">
        <pc:chgData name="DAWSON Laura * DAS" userId="b88891fa-2942-4295-a692-23de8e8a76f5" providerId="ADAL" clId="{D46E9DA1-1551-42C3-AEA3-75669FF00377}" dt="2023-04-08T00:48:43.146" v="512" actId="2696"/>
        <pc:sldMasterMkLst>
          <pc:docMk/>
          <pc:sldMasterMk cId="2093872371" sldId="2147483725"/>
        </pc:sldMasterMkLst>
        <pc:sldLayoutChg chg="del">
          <pc:chgData name="DAWSON Laura * DAS" userId="b88891fa-2942-4295-a692-23de8e8a76f5" providerId="ADAL" clId="{D46E9DA1-1551-42C3-AEA3-75669FF00377}" dt="2023-04-08T00:48:33.945" v="508" actId="2696"/>
          <pc:sldLayoutMkLst>
            <pc:docMk/>
            <pc:sldMasterMk cId="2093872371" sldId="2147483725"/>
            <pc:sldLayoutMk cId="3635230980" sldId="2147483726"/>
          </pc:sldLayoutMkLst>
        </pc:sldLayoutChg>
        <pc:sldLayoutChg chg="del">
          <pc:chgData name="DAWSON Laura * DAS" userId="b88891fa-2942-4295-a692-23de8e8a76f5" providerId="ADAL" clId="{D46E9DA1-1551-42C3-AEA3-75669FF00377}" dt="2023-04-08T00:48:43.146" v="512" actId="2696"/>
          <pc:sldLayoutMkLst>
            <pc:docMk/>
            <pc:sldMasterMk cId="2093872371" sldId="2147483725"/>
            <pc:sldLayoutMk cId="1715664171" sldId="214748373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A37F7A-782D-430C-B7DE-046B665BEF14}" type="datetimeFigureOut">
              <a:rPr lang="en-US" smtClean="0"/>
              <a:t>4/13/2023</a:t>
            </a:fld>
            <a:endParaRPr lang="en-US" dirty="0"/>
          </a:p>
        </p:txBody>
      </p:sp>
      <p:sp>
        <p:nvSpPr>
          <p:cNvPr id="4" name="Footer Placeholder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0885D5-D443-4228-8B2C-B9DF9A30D578}" type="slidenum">
              <a:rPr lang="en-US" smtClean="0"/>
              <a:t>‹#›</a:t>
            </a:fld>
            <a:endParaRPr lang="en-US" dirty="0"/>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CEED-E5F4-4698-B012-83262916D7BD}" type="datetimeFigureOut">
              <a:rPr lang="en-US" noProof="0" smtClean="0"/>
              <a:t>4/13/2023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2F9AB-3C90-481E-8C34-4F549BF455D7}" type="slidenum">
              <a:rPr lang="en-US" noProof="0" smtClean="0"/>
              <a:t>‹#›</a:t>
            </a:fld>
            <a:endParaRPr lang="en-US" noProof="0" dirty="0"/>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micro training is on pay input. This is a new format for micro training and may evolve over the weeks. We will be recording as we go through the slide show, however we cannot record the demo as we will be looking at real employees in Workday. We will stop the recording before we switch to the demonstration. </a:t>
            </a:r>
          </a:p>
        </p:txBody>
      </p:sp>
      <p:sp>
        <p:nvSpPr>
          <p:cNvPr id="4" name="Slide Number Placeholder 3"/>
          <p:cNvSpPr>
            <a:spLocks noGrp="1"/>
          </p:cNvSpPr>
          <p:nvPr>
            <p:ph type="sldNum" sz="quarter" idx="5"/>
          </p:nvPr>
        </p:nvSpPr>
        <p:spPr/>
        <p:txBody>
          <a:bodyPr/>
          <a:lstStyle/>
          <a:p>
            <a:fld id="{69D2F9AB-3C90-481E-8C34-4F549BF455D7}" type="slidenum">
              <a:rPr lang="en-US" smtClean="0"/>
              <a:t>1</a:t>
            </a:fld>
            <a:endParaRPr lang="en-US" dirty="0"/>
          </a:p>
        </p:txBody>
      </p:sp>
    </p:spTree>
    <p:extLst>
      <p:ext uri="{BB962C8B-B14F-4D97-AF65-F5344CB8AC3E}">
        <p14:creationId xmlns:p14="http://schemas.microsoft.com/office/powerpoint/2010/main" val="61691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Pay input is what we used to call the P050, P060 and P070 screens in OSPA. It is where a payroll partner can enter earnings and deductions on a one time or ongoing basis. You can use this to add to an employee’s gross or net pay, or take deductions from their pay. It is also where we can do PERS corrections or any other entries that will not be picked up in retro.</a:t>
            </a:r>
          </a:p>
          <a:p>
            <a:endParaRPr lang="en-US" dirty="0"/>
          </a:p>
          <a:p>
            <a:r>
              <a:rPr lang="en-US" dirty="0"/>
              <a:t>To find what earnings and deductions are available in Workday, you can run one of these two reports. The earning report will give you all the earnings and the deduction, all deductions.  We will look at these reports in the demo and future trainings will take a more in depth look at how to read them. </a:t>
            </a:r>
          </a:p>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a:t>
            </a:fld>
            <a:endParaRPr lang="en-US" dirty="0"/>
          </a:p>
        </p:txBody>
      </p:sp>
    </p:spTree>
    <p:extLst>
      <p:ext uri="{BB962C8B-B14F-4D97-AF65-F5344CB8AC3E}">
        <p14:creationId xmlns:p14="http://schemas.microsoft.com/office/powerpoint/2010/main" val="1454866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comes to making pay input, you need to think about some questions before making the entry. Is this a one time payment or deduction or is it on-going? Do I want to override a value or calculation that already exists or am I adding something new? What do I use (see previous slides on locating entries)</a:t>
            </a:r>
          </a:p>
          <a:p>
            <a:endParaRPr lang="en-US" dirty="0"/>
          </a:p>
          <a:p>
            <a:r>
              <a:rPr lang="en-US" dirty="0"/>
              <a:t>Do I enter am amount or hours or rate or nothing? This is why learning to read the earning and deduction reports is helpful in answering these questions. </a:t>
            </a:r>
          </a:p>
          <a:p>
            <a:endParaRPr lang="en-US" dirty="0"/>
          </a:p>
          <a:p>
            <a:r>
              <a:rPr lang="en-US" dirty="0"/>
              <a:t>Notes in the comment field are huge and do not have the character limit like we did in OSPA. Be professional but detailed so that if someone else had to look at this, either within your agency or outside of it, can they tell what this entry is for?</a:t>
            </a:r>
          </a:p>
        </p:txBody>
      </p:sp>
      <p:sp>
        <p:nvSpPr>
          <p:cNvPr id="4" name="Slide Number Placeholder 3"/>
          <p:cNvSpPr>
            <a:spLocks noGrp="1"/>
          </p:cNvSpPr>
          <p:nvPr>
            <p:ph type="sldNum" sz="quarter" idx="5"/>
          </p:nvPr>
        </p:nvSpPr>
        <p:spPr/>
        <p:txBody>
          <a:bodyPr/>
          <a:lstStyle/>
          <a:p>
            <a:fld id="{69D2F9AB-3C90-481E-8C34-4F549BF455D7}" type="slidenum">
              <a:rPr lang="en-US" smtClean="0"/>
              <a:t>3</a:t>
            </a:fld>
            <a:endParaRPr lang="en-US" dirty="0"/>
          </a:p>
        </p:txBody>
      </p:sp>
    </p:spTree>
    <p:extLst>
      <p:ext uri="{BB962C8B-B14F-4D97-AF65-F5344CB8AC3E}">
        <p14:creationId xmlns:p14="http://schemas.microsoft.com/office/powerpoint/2010/main" val="362907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had a few questions submitted for this training however many were larger topics that need more time to present. These topics will be covered in future training sessions being prepared and include deceased employees, transferring employees, and PERS retro corrections. There was one question about time off but that is usually not included in pay input and is around absence, and employees who are leaving your agency. These too will be covered in future trainings being developed. </a:t>
            </a:r>
          </a:p>
          <a:p>
            <a:endParaRPr lang="en-US" dirty="0"/>
          </a:p>
          <a:p>
            <a:r>
              <a:rPr lang="en-US" dirty="0"/>
              <a:t>We did combine several questions submitted into the ones you see on the screen so let’s talk about them. First up is what deductions process with retro? You can find this by looking at any deduction to see if it is set to process in retro. The default is no so when our deductions were set up they were mostly all set to no. We do realize that the Return of Overpayment deduction used for BTs need to be set to calculate in retro but are not able to update until we can start making configuration changes. If a deduction is not set to calculate in retro, it will not calculate on run 2. </a:t>
            </a:r>
          </a:p>
          <a:p>
            <a:endParaRPr lang="en-US" dirty="0"/>
          </a:p>
          <a:p>
            <a:r>
              <a:rPr lang="en-US" dirty="0"/>
              <a:t>What dates do we use? The effective date for one time entries is based on the end date used. If the employee leaves your agency before that date, then the pay input will not process. If they were hired before the date used, it will not process. Also if the earning you are entering is FLSA wages or hours subject, the date you select will impact the overtime calculation for that sub period so the answer is it depends. The best guidance we can give is use the last day of the pay period for the start/end dates unless they are leaving your agency and then use the last day of employment. </a:t>
            </a:r>
          </a:p>
          <a:p>
            <a:endParaRPr lang="en-US" dirty="0"/>
          </a:p>
          <a:p>
            <a:r>
              <a:rPr lang="en-US" dirty="0"/>
              <a:t>PEBB entries will also be covered more in depth next week but generally you make entries to either refund money (make negative entries) force optional to pay when an employee is on a leave of absence or to override the deduction to zero </a:t>
            </a:r>
          </a:p>
          <a:p>
            <a:endParaRPr lang="en-US" dirty="0"/>
          </a:p>
          <a:p>
            <a:r>
              <a:rPr lang="en-US" dirty="0"/>
              <a:t>Processing defaults should be one-time, adjustment for regular run or on-going adjustment for regular run. The override option can have impacts on current period entries as you are overriding what is paying or deducting from benefits or compensation</a:t>
            </a:r>
          </a:p>
          <a:p>
            <a:endParaRPr lang="en-US" dirty="0"/>
          </a:p>
          <a:p>
            <a:r>
              <a:rPr lang="en-US" dirty="0"/>
              <a:t>When to enter hours, again it depends. If you want the system to pay hours X rate, you can enter the hours. But if you want a specific amount, then enter an amount. The exception is when entering overtime you need to enter the amount and the number of hours</a:t>
            </a:r>
          </a:p>
          <a:p>
            <a:endParaRPr lang="en-US" dirty="0"/>
          </a:p>
          <a:p>
            <a:r>
              <a:rPr lang="en-US" dirty="0"/>
              <a:t>We did have one question I didn’t put on the slide around getting notifications when pay input is entered by someone centrally or when comments are entered by someone and unfortunately that is not possible with current workday functionality. </a:t>
            </a:r>
          </a:p>
          <a:p>
            <a:endParaRPr lang="en-US" dirty="0"/>
          </a:p>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a:t>
            </a:fld>
            <a:endParaRPr lang="en-US" dirty="0"/>
          </a:p>
        </p:txBody>
      </p:sp>
    </p:spTree>
    <p:extLst>
      <p:ext uri="{BB962C8B-B14F-4D97-AF65-F5344CB8AC3E}">
        <p14:creationId xmlns:p14="http://schemas.microsoft.com/office/powerpoint/2010/main" val="4142749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a demo of entering (follow along in Oregon 1, make entries on your own staff). </a:t>
            </a:r>
          </a:p>
          <a:p>
            <a:endParaRPr lang="en-US" dirty="0"/>
          </a:p>
          <a:p>
            <a:r>
              <a:rPr lang="en-US" dirty="0"/>
              <a:t>I want to enter a taxable non-cash meal. </a:t>
            </a:r>
            <a:br>
              <a:rPr lang="en-US" dirty="0"/>
            </a:br>
            <a:r>
              <a:rPr lang="en-US" dirty="0"/>
              <a:t>1. Search earnings for it</a:t>
            </a:r>
          </a:p>
          <a:p>
            <a:r>
              <a:rPr lang="en-US" dirty="0"/>
              <a:t>2. Do I enter an amount or is one set for me?</a:t>
            </a:r>
          </a:p>
          <a:p>
            <a:r>
              <a:rPr lang="en-US" dirty="0"/>
              <a:t>3. Is this ongoing or one time entry? </a:t>
            </a:r>
          </a:p>
          <a:p>
            <a:r>
              <a:rPr lang="en-US" dirty="0"/>
              <a:t>4. Practice making the entry</a:t>
            </a:r>
          </a:p>
          <a:p>
            <a:endParaRPr lang="en-US" dirty="0"/>
          </a:p>
          <a:p>
            <a:r>
              <a:rPr lang="en-US" dirty="0"/>
              <a:t>I want to enter a charitable fund deduction</a:t>
            </a:r>
          </a:p>
          <a:p>
            <a:r>
              <a:rPr lang="en-US" dirty="0"/>
              <a:t>1. Search deductions for it</a:t>
            </a:r>
          </a:p>
          <a:p>
            <a:r>
              <a:rPr lang="en-US" dirty="0"/>
              <a:t>2. Do I enter an amount or is one set for me?</a:t>
            </a:r>
          </a:p>
          <a:p>
            <a:r>
              <a:rPr lang="en-US" dirty="0"/>
              <a:t>3. Is this ongoing or one time entry? </a:t>
            </a:r>
          </a:p>
          <a:p>
            <a:r>
              <a:rPr lang="en-US" dirty="0"/>
              <a:t>4. Practice making the entry</a:t>
            </a:r>
          </a:p>
          <a:p>
            <a:endParaRPr lang="en-US" dirty="0"/>
          </a:p>
          <a:p>
            <a:r>
              <a:rPr lang="en-US" dirty="0"/>
              <a:t>Entering Regular – Salary with different options</a:t>
            </a:r>
          </a:p>
          <a:p>
            <a:pPr marL="171450" indent="-171450">
              <a:buFontTx/>
              <a:buChar char="-"/>
            </a:pPr>
            <a:r>
              <a:rPr lang="en-US" dirty="0"/>
              <a:t>Hours</a:t>
            </a:r>
          </a:p>
          <a:p>
            <a:pPr marL="171450" indent="-171450">
              <a:buFontTx/>
              <a:buChar char="-"/>
            </a:pPr>
            <a:r>
              <a:rPr lang="en-US" dirty="0"/>
              <a:t>Amount</a:t>
            </a:r>
          </a:p>
          <a:p>
            <a:pPr marL="171450" indent="-171450">
              <a:buFontTx/>
              <a:buChar char="-"/>
            </a:pPr>
            <a:r>
              <a:rPr lang="en-US" dirty="0"/>
              <a:t>Zero amount</a:t>
            </a:r>
          </a:p>
        </p:txBody>
      </p:sp>
      <p:sp>
        <p:nvSpPr>
          <p:cNvPr id="4" name="Slide Number Placeholder 3"/>
          <p:cNvSpPr>
            <a:spLocks noGrp="1"/>
          </p:cNvSpPr>
          <p:nvPr>
            <p:ph type="sldNum" sz="quarter" idx="5"/>
          </p:nvPr>
        </p:nvSpPr>
        <p:spPr/>
        <p:txBody>
          <a:bodyPr/>
          <a:lstStyle/>
          <a:p>
            <a:fld id="{69D2F9AB-3C90-481E-8C34-4F549BF455D7}" type="slidenum">
              <a:rPr lang="en-US" smtClean="0"/>
              <a:t>5</a:t>
            </a:fld>
            <a:endParaRPr lang="en-US" dirty="0"/>
          </a:p>
        </p:txBody>
      </p:sp>
    </p:spTree>
    <p:extLst>
      <p:ext uri="{BB962C8B-B14F-4D97-AF65-F5344CB8AC3E}">
        <p14:creationId xmlns:p14="http://schemas.microsoft.com/office/powerpoint/2010/main" val="1065244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appreciate your partnership, see you next week!</a:t>
            </a:r>
          </a:p>
        </p:txBody>
      </p:sp>
      <p:sp>
        <p:nvSpPr>
          <p:cNvPr id="4" name="Slide Number Placeholder 3"/>
          <p:cNvSpPr>
            <a:spLocks noGrp="1"/>
          </p:cNvSpPr>
          <p:nvPr>
            <p:ph type="sldNum" sz="quarter" idx="5"/>
          </p:nvPr>
        </p:nvSpPr>
        <p:spPr/>
        <p:txBody>
          <a:bodyPr/>
          <a:lstStyle/>
          <a:p>
            <a:fld id="{69D2F9AB-3C90-481E-8C34-4F549BF455D7}" type="slidenum">
              <a:rPr lang="en-US" smtClean="0"/>
              <a:t>6</a:t>
            </a:fld>
            <a:endParaRPr lang="en-US" dirty="0"/>
          </a:p>
        </p:txBody>
      </p:sp>
    </p:spTree>
    <p:extLst>
      <p:ext uri="{BB962C8B-B14F-4D97-AF65-F5344CB8AC3E}">
        <p14:creationId xmlns:p14="http://schemas.microsoft.com/office/powerpoint/2010/main" val="4250445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a:xfrm>
            <a:off x="7605951" y="6423914"/>
            <a:ext cx="2844799" cy="365125"/>
          </a:xfrm>
        </p:spPr>
        <p:txBody>
          <a:bodyPr/>
          <a:lstStyle/>
          <a:p>
            <a:fld id="{73816531-CCD3-4909-A41B-EAB1049BDA8C}" type="datetime1">
              <a:rPr lang="en-US" smtClean="0"/>
              <a:t>4/13/2023</a:t>
            </a:fld>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11" name="Footer Placeholder 5">
            <a:extLst>
              <a:ext uri="{FF2B5EF4-FFF2-40B4-BE49-F238E27FC236}">
                <a16:creationId xmlns:a16="http://schemas.microsoft.com/office/drawing/2014/main" id="{3FB45199-F13E-4CB5-AF62-71432CD4898C}"/>
              </a:ext>
            </a:extLst>
          </p:cNvPr>
          <p:cNvSpPr>
            <a:spLocks noGrp="1"/>
          </p:cNvSpPr>
          <p:nvPr>
            <p:ph type="ftr" sz="quarter" idx="11"/>
          </p:nvPr>
        </p:nvSpPr>
        <p:spPr>
          <a:xfrm>
            <a:off x="355101" y="6423914"/>
            <a:ext cx="6818262" cy="365125"/>
          </a:xfrm>
        </p:spPr>
        <p:txBody>
          <a:bodyPr/>
          <a:lstStyle/>
          <a:p>
            <a:pPr algn="l"/>
            <a:r>
              <a:rPr lang="en-US" dirty="0"/>
              <a:t>Teach a Course</a:t>
            </a:r>
          </a:p>
        </p:txBody>
      </p:sp>
    </p:spTree>
    <p:extLst>
      <p:ext uri="{BB962C8B-B14F-4D97-AF65-F5344CB8AC3E}">
        <p14:creationId xmlns:p14="http://schemas.microsoft.com/office/powerpoint/2010/main" val="380092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Picture with Caption_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Footer Placeholder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144552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Picture with Caption_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4244562"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9" name="Footer Placeholder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9179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_1">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119868" y="5356067"/>
            <a:ext cx="3625595" cy="1000782"/>
          </a:xfrm>
          <a:solidFill>
            <a:srgbClr val="465359"/>
          </a:solidFill>
        </p:spPr>
        <p:txBody>
          <a:bodyPr lIns="91440" tIns="0" rIns="91440" bIns="0">
            <a:normAutofit/>
          </a:bodyPr>
          <a:lstStyle>
            <a:lvl1pPr marL="0" indent="0" algn="ctr">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8119869" y="453642"/>
            <a:ext cx="3625595" cy="4826023"/>
          </a:xfrm>
          <a:solidFill>
            <a:schemeClr val="accent1"/>
          </a:solidFill>
        </p:spPr>
        <p:txBody>
          <a:bodyPr tIns="0" bIns="0" anchor="ctr" anchorCtr="0">
            <a:noAutofit/>
          </a:bodyPr>
          <a:lstStyle>
            <a:lvl1pPr algn="ct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39766" y="453642"/>
            <a:ext cx="7602421" cy="5903207"/>
          </a:xfrm>
          <a:solidFill>
            <a:schemeClr val="bg1">
              <a:lumMod val="85000"/>
            </a:schemeClr>
          </a:solidFill>
        </p:spPr>
        <p:txBody>
          <a:bodyPr lIns="457200" tIns="457200"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7605951" y="6423914"/>
            <a:ext cx="2844799" cy="365125"/>
          </a:xfrm>
        </p:spPr>
        <p:txBody>
          <a:bodyPr/>
          <a:lstStyle>
            <a:lvl1pPr>
              <a:defRPr/>
            </a:lvl1pPr>
          </a:lstStyle>
          <a:p>
            <a:fld id="{670A55AC-ADB5-440D-AFFF-99C1406F297F}" type="datetime1">
              <a:rPr lang="en-US" smtClean="0"/>
              <a:t>4/13/2023</a:t>
            </a:fld>
            <a:endParaRPr lang="en-US" dirty="0"/>
          </a:p>
        </p:txBody>
      </p:sp>
      <p:sp>
        <p:nvSpPr>
          <p:cNvPr id="6" name="Footer Placeholder 5"/>
          <p:cNvSpPr>
            <a:spLocks noGrp="1"/>
          </p:cNvSpPr>
          <p:nvPr>
            <p:ph type="ftr" sz="quarter" idx="11"/>
          </p:nvPr>
        </p:nvSpPr>
        <p:spPr>
          <a:xfrm>
            <a:off x="355101" y="6423914"/>
            <a:ext cx="6818262" cy="365125"/>
          </a:xfrm>
        </p:spPr>
        <p:txBody>
          <a:bodyPr/>
          <a:lstStyle/>
          <a:p>
            <a:pPr algn="l"/>
            <a:r>
              <a:rPr lang="en-US" dirty="0"/>
              <a:t>Teach a Course</a:t>
            </a:r>
          </a:p>
        </p:txBody>
      </p:sp>
      <p:sp>
        <p:nvSpPr>
          <p:cNvPr id="7" name="Slide Number Placeholder 6"/>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79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_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a:normAutofit/>
          </a:bodyPr>
          <a:lstStyle>
            <a:lvl1pPr>
              <a:defRPr sz="3600">
                <a:solidFill>
                  <a:schemeClr val="bg1"/>
                </a:solidFill>
              </a:defRPr>
            </a:lvl1pPr>
          </a:lstStyle>
          <a:p>
            <a:r>
              <a:rPr lang="en-US" noProof="0"/>
              <a:t>Click to edit Master title style</a:t>
            </a:r>
          </a:p>
        </p:txBody>
      </p:sp>
      <p:sp>
        <p:nvSpPr>
          <p:cNvPr id="4" name="Picture Placeholder 3">
            <a:extLst>
              <a:ext uri="{FF2B5EF4-FFF2-40B4-BE49-F238E27FC236}">
                <a16:creationId xmlns:a16="http://schemas.microsoft.com/office/drawing/2014/main" id="{5B084B74-38B3-42C8-B8E4-A0D13B059E92}"/>
              </a:ext>
            </a:extLst>
          </p:cNvPr>
          <p:cNvSpPr>
            <a:spLocks noGrp="1"/>
          </p:cNvSpPr>
          <p:nvPr>
            <p:ph type="pic" sz="quarter" idx="13"/>
          </p:nvPr>
        </p:nvSpPr>
        <p:spPr>
          <a:xfrm>
            <a:off x="441325" y="606425"/>
            <a:ext cx="11304588" cy="3536950"/>
          </a:xfrm>
        </p:spPr>
        <p:txBody>
          <a:bodyPr/>
          <a:lstStyle>
            <a:lvl1pPr marL="0" indent="0" algn="ctr">
              <a:buNone/>
              <a:defRPr/>
            </a:lvl1pPr>
          </a:lstStyle>
          <a:p>
            <a:r>
              <a:rPr lang="en-US" noProof="0"/>
              <a:t>Click icon to add picture</a:t>
            </a:r>
            <a:endParaRPr lang="en-US" noProof="0" dirty="0"/>
          </a:p>
        </p:txBody>
      </p:sp>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Text Placeholder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a:normAutofit/>
          </a:bodyPr>
          <a:lstStyle>
            <a:lvl1pPr marL="0" indent="0">
              <a:buNone/>
              <a:defRPr sz="1600">
                <a:solidFill>
                  <a:schemeClr val="bg2">
                    <a:lumMod val="75000"/>
                  </a:schemeClr>
                </a:solidFill>
              </a:defRPr>
            </a:lvl1pPr>
            <a:lvl2pPr marL="324000" indent="0">
              <a:buNone/>
              <a:defRPr/>
            </a:lvl2pPr>
          </a:lstStyle>
          <a:p>
            <a:pPr lvl="0"/>
            <a:r>
              <a:rPr lang="en-US" noProof="0"/>
              <a:t>Click to edit Master text styles</a:t>
            </a:r>
          </a:p>
        </p:txBody>
      </p:sp>
    </p:spTree>
    <p:extLst>
      <p:ext uri="{BB962C8B-B14F-4D97-AF65-F5344CB8AC3E}">
        <p14:creationId xmlns:p14="http://schemas.microsoft.com/office/powerpoint/2010/main" val="2130529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5951" y="6423914"/>
            <a:ext cx="2844799" cy="365125"/>
          </a:xfrm>
        </p:spPr>
        <p:txBody>
          <a:bodyPr/>
          <a:lstStyle/>
          <a:p>
            <a:fld id="{BC34B1AC-9A7E-4B2F-BE59-65E2DDF1D6F6}" type="datetime1">
              <a:rPr lang="en-US" smtClean="0"/>
              <a:t>4/13/2023</a:t>
            </a:fld>
            <a:endParaRPr lang="en-US" dirty="0"/>
          </a:p>
        </p:txBody>
      </p:sp>
      <p:sp>
        <p:nvSpPr>
          <p:cNvPr id="6" name="Slide Number Placeholder 5"/>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7" name="Footer Placeholder 5">
            <a:extLst>
              <a:ext uri="{FF2B5EF4-FFF2-40B4-BE49-F238E27FC236}">
                <a16:creationId xmlns:a16="http://schemas.microsoft.com/office/drawing/2014/main" id="{D5D91A8B-765C-4E59-8109-94DA4EA55B37}"/>
              </a:ext>
            </a:extLst>
          </p:cNvPr>
          <p:cNvSpPr>
            <a:spLocks noGrp="1"/>
          </p:cNvSpPr>
          <p:nvPr>
            <p:ph type="ftr" sz="quarter" idx="11"/>
          </p:nvPr>
        </p:nvSpPr>
        <p:spPr>
          <a:xfrm>
            <a:off x="355101" y="6423914"/>
            <a:ext cx="6818262" cy="365125"/>
          </a:xfrm>
        </p:spPr>
        <p:txBody>
          <a:bodyPr/>
          <a:lstStyle/>
          <a:p>
            <a:pPr algn="l"/>
            <a:r>
              <a:rPr lang="en-US" dirty="0"/>
              <a:t>Teach a Course</a:t>
            </a:r>
          </a:p>
        </p:txBody>
      </p:sp>
      <p:sp>
        <p:nvSpPr>
          <p:cNvPr id="9" name="Rectangle 8">
            <a:extLst>
              <a:ext uri="{FF2B5EF4-FFF2-40B4-BE49-F238E27FC236}">
                <a16:creationId xmlns:a16="http://schemas.microsoft.com/office/drawing/2014/main" id="{0F0F318B-B2C4-4893-95F3-E1AB652A1F17}"/>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34FB09F2-FC78-4161-B5F8-C064B938BE73}"/>
              </a:ext>
            </a:extLst>
          </p:cNvPr>
          <p:cNvSpPr>
            <a:spLocks noGrp="1"/>
          </p:cNvSpPr>
          <p:nvPr>
            <p:ph type="title"/>
          </p:nvPr>
        </p:nvSpPr>
        <p:spPr>
          <a:xfrm>
            <a:off x="581192" y="702156"/>
            <a:ext cx="11029616" cy="1013800"/>
          </a:xfrm>
        </p:spPr>
        <p:txBody>
          <a:bodyPr/>
          <a:lstStyle>
            <a:lvl1pPr>
              <a:defRPr>
                <a:solidFill>
                  <a:schemeClr val="bg1"/>
                </a:solidFill>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08CB40EA-D0BA-41DA-91DE-15B4C161DD28}"/>
              </a:ext>
            </a:extLst>
          </p:cNvPr>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849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noProof="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E9E340-46EE-4A5F-9C9B-315AD29A92C5}" type="datetimeFigureOut">
              <a:rPr lang="en-US" noProof="0" smtClean="0"/>
              <a:t>4/13/2023</a:t>
            </a:fld>
            <a:endParaRPr lang="en-US" noProof="0"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noProof="0"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59F479D-7533-4EEF-A06F-7CD2FE3DB90D}" type="slidenum">
              <a:rPr lang="en-US" noProof="0" smtClean="0"/>
              <a:t>‹#›</a:t>
            </a:fld>
            <a:endParaRPr lang="en-US" noProof="0" dirty="0"/>
          </a:p>
        </p:txBody>
      </p:sp>
    </p:spTree>
    <p:extLst>
      <p:ext uri="{BB962C8B-B14F-4D97-AF65-F5344CB8AC3E}">
        <p14:creationId xmlns:p14="http://schemas.microsoft.com/office/powerpoint/2010/main" val="370703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9" name="Slide Number Placeholder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0" name="Footer Placeholder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11" name="Rectangle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noProof="0"/>
              <a:t>Click to edit Master title style</a:t>
            </a:r>
          </a:p>
        </p:txBody>
      </p:sp>
      <p:sp>
        <p:nvSpPr>
          <p:cNvPr id="13" name="Text Placeholder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4" name="Content Placeholder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Content Placeholder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9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Rectangle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30041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4B42F-2C80-4037-BF8E-C209D59D9300}"/>
              </a:ext>
            </a:extLst>
          </p:cNvPr>
          <p:cNvSpPr>
            <a:spLocks noGrp="1"/>
          </p:cNvSpPr>
          <p:nvPr>
            <p:ph type="dt" sz="half" idx="10"/>
          </p:nvPr>
        </p:nvSpPr>
        <p:spPr>
          <a:xfrm>
            <a:off x="7605951" y="6435376"/>
            <a:ext cx="2844799" cy="365125"/>
          </a:xfrm>
        </p:spPr>
        <p:txBody>
          <a:bodyPr/>
          <a:lstStyle/>
          <a:p>
            <a:fld id="{91CD4B7E-D172-41E4-BE36-64B5A7E393CD}" type="datetimeFigureOut">
              <a:rPr lang="en-US" noProof="0" smtClean="0"/>
              <a:t>4/13/2023</a:t>
            </a:fld>
            <a:endParaRPr lang="en-US" noProof="0" dirty="0"/>
          </a:p>
        </p:txBody>
      </p:sp>
      <p:sp>
        <p:nvSpPr>
          <p:cNvPr id="4" name="Slide Number Placeholder 3">
            <a:extLst>
              <a:ext uri="{FF2B5EF4-FFF2-40B4-BE49-F238E27FC236}">
                <a16:creationId xmlns:a16="http://schemas.microsoft.com/office/drawing/2014/main" id="{78E56474-3A38-4097-8649-FAF662D8CFF7}"/>
              </a:ext>
            </a:extLst>
          </p:cNvPr>
          <p:cNvSpPr>
            <a:spLocks noGrp="1"/>
          </p:cNvSpPr>
          <p:nvPr>
            <p:ph type="sldNum" sz="quarter" idx="12"/>
          </p:nvPr>
        </p:nvSpPr>
        <p:spPr>
          <a:xfrm>
            <a:off x="10795363" y="6435376"/>
            <a:ext cx="1052510" cy="365125"/>
          </a:xfrm>
        </p:spPr>
        <p:txBody>
          <a:bodyPr/>
          <a:lstStyle/>
          <a:p>
            <a:fld id="{F603CDE5-C1D8-4EDD-870F-A498BAFA520F}" type="slidenum">
              <a:rPr lang="en-US" noProof="0" smtClean="0"/>
              <a:t>‹#›</a:t>
            </a:fld>
            <a:endParaRPr lang="en-US" noProof="0" dirty="0"/>
          </a:p>
        </p:txBody>
      </p:sp>
      <p:sp>
        <p:nvSpPr>
          <p:cNvPr id="5" name="Footer Placeholder 5">
            <a:extLst>
              <a:ext uri="{FF2B5EF4-FFF2-40B4-BE49-F238E27FC236}">
                <a16:creationId xmlns:a16="http://schemas.microsoft.com/office/drawing/2014/main" id="{FF907DD0-6A5F-4994-AB77-82E297226896}"/>
              </a:ext>
            </a:extLst>
          </p:cNvPr>
          <p:cNvSpPr>
            <a:spLocks noGrp="1"/>
          </p:cNvSpPr>
          <p:nvPr>
            <p:ph type="ftr" sz="quarter" idx="11"/>
          </p:nvPr>
        </p:nvSpPr>
        <p:spPr>
          <a:xfrm>
            <a:off x="355101" y="6435376"/>
            <a:ext cx="6818262" cy="365125"/>
          </a:xfrm>
        </p:spPr>
        <p:txBody>
          <a:bodyPr/>
          <a:lstStyle/>
          <a:p>
            <a:pPr algn="l"/>
            <a:r>
              <a:rPr lang="en-US" noProof="0" dirty="0"/>
              <a:t>Teach a Course</a:t>
            </a:r>
          </a:p>
        </p:txBody>
      </p:sp>
    </p:spTree>
    <p:extLst>
      <p:ext uri="{BB962C8B-B14F-4D97-AF65-F5344CB8AC3E}">
        <p14:creationId xmlns:p14="http://schemas.microsoft.com/office/powerpoint/2010/main" val="290211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7" name="Slide Number Placeholder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Rectangle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anchor="ctr"/>
          <a:lstStyle>
            <a:lvl1pPr algn="l">
              <a:defRPr sz="2000" b="0">
                <a:solidFill>
                  <a:schemeClr val="accent1">
                    <a:lumMod val="50000"/>
                  </a:schemeClr>
                </a:solidFill>
              </a:defRPr>
            </a:lvl1pPr>
          </a:lstStyle>
          <a:p>
            <a:r>
              <a:rPr lang="en-US" noProof="0"/>
              <a:t>Click to edit Master title style</a:t>
            </a:r>
          </a:p>
        </p:txBody>
      </p:sp>
      <p:sp>
        <p:nvSpPr>
          <p:cNvPr id="11" name="Content Placeholder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140227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Title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a:t>Click to edit Master title style</a:t>
            </a:r>
          </a:p>
        </p:txBody>
      </p:sp>
      <p:sp>
        <p:nvSpPr>
          <p:cNvPr id="10" name="Picture Placeholder 2">
            <a:extLst>
              <a:ext uri="{FF2B5EF4-FFF2-40B4-BE49-F238E27FC236}">
                <a16:creationId xmlns:a16="http://schemas.microsoft.com/office/drawing/2014/main" id="{EEBAE269-6AC1-4BFB-8694-696AFD04DC84}"/>
              </a:ext>
            </a:extLst>
          </p:cNvPr>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11" name="Text Placeholder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00810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242275"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4" name="Text Placeholder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4/13/2023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Footer Placeholder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268622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accent1"/>
                </a:solidFill>
              </a:defRPr>
            </a:lvl1pPr>
          </a:lstStyle>
          <a:p>
            <a:fld id="{0A7F1CA9-BED2-4756-8AEF-E0F68B0488B6}" type="datetime1">
              <a:rPr lang="en-US" smtClean="0"/>
              <a:pPr/>
              <a:t>4/13/2023</a:t>
            </a:fld>
            <a:endParaRPr lang="en-US" dirty="0"/>
          </a:p>
        </p:txBody>
      </p:sp>
      <p:sp>
        <p:nvSpPr>
          <p:cNvPr id="5" name="Footer Placeholder 4"/>
          <p:cNvSpPr>
            <a:spLocks noGrp="1"/>
          </p:cNvSpPr>
          <p:nvPr>
            <p:ph type="ftr" sz="quarter" idx="3"/>
          </p:nvPr>
        </p:nvSpPr>
        <p:spPr>
          <a:xfrm>
            <a:off x="484940" y="6423914"/>
            <a:ext cx="6917210" cy="365125"/>
          </a:xfrm>
          <a:prstGeom prst="rect">
            <a:avLst/>
          </a:prstGeom>
        </p:spPr>
        <p:txBody>
          <a:bodyPr vert="horz" lIns="91440" tIns="45720" rIns="91440" bIns="45720" rtlCol="0" anchor="ctr"/>
          <a:lstStyle>
            <a:lvl1pPr algn="l">
              <a:defRPr sz="900" cap="all">
                <a:solidFill>
                  <a:schemeClr val="accent1"/>
                </a:solidFill>
              </a:defRPr>
            </a:lvl1pPr>
          </a:lstStyle>
          <a:p>
            <a:r>
              <a:rPr lang="en-US" dirty="0"/>
              <a:t>Teach a Course</a:t>
            </a:r>
          </a:p>
        </p:txBody>
      </p:sp>
      <p:sp>
        <p:nvSpPr>
          <p:cNvPr id="6" name="Slide Number Placeholder 5"/>
          <p:cNvSpPr>
            <a:spLocks noGrp="1"/>
          </p:cNvSpPr>
          <p:nvPr>
            <p:ph type="sldNum" sz="quarter" idx="4"/>
          </p:nvPr>
        </p:nvSpPr>
        <p:spPr>
          <a:xfrm>
            <a:off x="10795363" y="6423914"/>
            <a:ext cx="1052510"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pPr/>
              <a:t>‹#›</a:t>
            </a:fld>
            <a:endParaRPr lang="en-US" dirty="0"/>
          </a:p>
        </p:txBody>
      </p:sp>
      <p:sp>
        <p:nvSpPr>
          <p:cNvPr id="9" name="Rectangle 8"/>
          <p:cNvSpPr/>
          <p:nvPr/>
        </p:nvSpPr>
        <p:spPr>
          <a:xfrm>
            <a:off x="446534" y="455422"/>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6120"/>
            <a:ext cx="3703320" cy="93600"/>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6120"/>
            <a:ext cx="3703320" cy="93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93872371"/>
      </p:ext>
    </p:extLst>
  </p:cSld>
  <p:clrMap bg1="lt1" tx1="dk1" bg2="lt2" tx2="dk2" accent1="accent1" accent2="accent2" accent3="accent3" accent4="accent4" accent5="accent5" accent6="accent6" hlink="hlink" folHlink="folHlink"/>
  <p:sldLayoutIdLst>
    <p:sldLayoutId id="2147483714" r:id="rId1"/>
    <p:sldLayoutId id="2147483728" r:id="rId2"/>
    <p:sldLayoutId id="2147483743" r:id="rId3"/>
    <p:sldLayoutId id="2147483734" r:id="rId4"/>
    <p:sldLayoutId id="2147483735" r:id="rId5"/>
    <p:sldLayoutId id="2147483736" r:id="rId6"/>
    <p:sldLayoutId id="2147483737" r:id="rId7"/>
    <p:sldLayoutId id="2147483738" r:id="rId8"/>
    <p:sldLayoutId id="2147483740" r:id="rId9"/>
    <p:sldLayoutId id="2147483741" r:id="rId10"/>
    <p:sldLayoutId id="2147483742" r:id="rId11"/>
    <p:sldLayoutId id="2147483739" r:id="rId12"/>
    <p:sldLayoutId id="2147483744" r:id="rId13"/>
  </p:sldLayoutIdLst>
  <p:hf hd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2D4960A-896E-4F6B-BF65-B4662AC9D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20" name="Rectangle 19">
            <a:extLst>
              <a:ext uri="{FF2B5EF4-FFF2-40B4-BE49-F238E27FC236}">
                <a16:creationId xmlns:a16="http://schemas.microsoft.com/office/drawing/2014/main" id="{5684944A-8803-462C-84C5-4576C56A7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57199"/>
            <a:ext cx="3618827" cy="48224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07F3B49-8C20-42F5-831D-59306D05F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367338"/>
            <a:ext cx="3618828" cy="989513"/>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3AA242D-B507-4381-A8CB-EFA346570379}"/>
              </a:ext>
            </a:extLst>
          </p:cNvPr>
          <p:cNvSpPr>
            <a:spLocks noGrp="1"/>
          </p:cNvSpPr>
          <p:nvPr>
            <p:ph type="ctrTitle"/>
          </p:nvPr>
        </p:nvSpPr>
        <p:spPr>
          <a:xfrm>
            <a:off x="8372723" y="850791"/>
            <a:ext cx="3202016" cy="4198288"/>
          </a:xfrm>
        </p:spPr>
        <p:txBody>
          <a:bodyPr anchor="ctr">
            <a:normAutofit/>
          </a:bodyPr>
          <a:lstStyle/>
          <a:p>
            <a:r>
              <a:rPr lang="en-US" dirty="0">
                <a:solidFill>
                  <a:srgbClr val="FFFFFF"/>
                </a:solidFill>
              </a:rPr>
              <a:t>Pay</a:t>
            </a:r>
            <a:br>
              <a:rPr lang="en-US" dirty="0">
                <a:solidFill>
                  <a:srgbClr val="FFFFFF"/>
                </a:solidFill>
              </a:rPr>
            </a:br>
            <a:r>
              <a:rPr lang="en-US" dirty="0">
                <a:solidFill>
                  <a:srgbClr val="FFFFFF"/>
                </a:solidFill>
              </a:rPr>
              <a:t>Input</a:t>
            </a:r>
          </a:p>
        </p:txBody>
      </p:sp>
      <p:sp>
        <p:nvSpPr>
          <p:cNvPr id="3" name="Subtitle 2">
            <a:extLst>
              <a:ext uri="{FF2B5EF4-FFF2-40B4-BE49-F238E27FC236}">
                <a16:creationId xmlns:a16="http://schemas.microsoft.com/office/drawing/2014/main" id="{A4F4068D-37AE-4B7D-BC75-216B123A6C44}"/>
              </a:ext>
            </a:extLst>
          </p:cNvPr>
          <p:cNvSpPr>
            <a:spLocks noGrp="1"/>
          </p:cNvSpPr>
          <p:nvPr>
            <p:ph type="subTitle" idx="1"/>
          </p:nvPr>
        </p:nvSpPr>
        <p:spPr>
          <a:xfrm>
            <a:off x="8372723" y="5545331"/>
            <a:ext cx="3202016" cy="649222"/>
          </a:xfrm>
          <a:noFill/>
        </p:spPr>
        <p:txBody>
          <a:bodyPr anchor="ctr">
            <a:normAutofit fontScale="92500" lnSpcReduction="20000"/>
          </a:bodyPr>
          <a:lstStyle/>
          <a:p>
            <a:r>
              <a:rPr lang="en-US" sz="1800" dirty="0">
                <a:solidFill>
                  <a:schemeClr val="tx2">
                    <a:lumMod val="25000"/>
                    <a:lumOff val="75000"/>
                    <a:alpha val="75000"/>
                  </a:schemeClr>
                </a:solidFill>
              </a:rPr>
              <a:t>Payroll Partner </a:t>
            </a:r>
          </a:p>
          <a:p>
            <a:pPr algn="r"/>
            <a:r>
              <a:rPr lang="en-US" sz="1800" dirty="0">
                <a:solidFill>
                  <a:schemeClr val="tx2">
                    <a:lumMod val="25000"/>
                    <a:lumOff val="75000"/>
                    <a:alpha val="75000"/>
                  </a:schemeClr>
                </a:solidFill>
              </a:rPr>
              <a:t>Micro training</a:t>
            </a:r>
          </a:p>
        </p:txBody>
      </p:sp>
      <p:pic>
        <p:nvPicPr>
          <p:cNvPr id="4" name="Picture 3">
            <a:extLst>
              <a:ext uri="{FF2B5EF4-FFF2-40B4-BE49-F238E27FC236}">
                <a16:creationId xmlns:a16="http://schemas.microsoft.com/office/drawing/2014/main" id="{424717DA-0300-4297-B453-65314C5BEA09}"/>
              </a:ext>
            </a:extLst>
          </p:cNvPr>
          <p:cNvPicPr>
            <a:picLocks noChangeAspect="1"/>
          </p:cNvPicPr>
          <p:nvPr/>
        </p:nvPicPr>
        <p:blipFill>
          <a:blip r:embed="rId3"/>
          <a:srcRect/>
          <a:stretch/>
        </p:blipFill>
        <p:spPr>
          <a:xfrm>
            <a:off x="453302" y="1506484"/>
            <a:ext cx="7588885" cy="3798255"/>
          </a:xfrm>
          <a:prstGeom prst="rect">
            <a:avLst/>
          </a:prstGeom>
        </p:spPr>
      </p:pic>
    </p:spTree>
    <p:extLst>
      <p:ext uri="{BB962C8B-B14F-4D97-AF65-F5344CB8AC3E}">
        <p14:creationId xmlns:p14="http://schemas.microsoft.com/office/powerpoint/2010/main" val="420971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What is pay input?</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440268" y="2692400"/>
            <a:ext cx="11286066" cy="2743896"/>
          </a:xfrm>
        </p:spPr>
        <p:txBody>
          <a:bodyPr numCol="2" spcCol="540000">
            <a:noAutofit/>
          </a:bodyPr>
          <a:lstStyle/>
          <a:p>
            <a:r>
              <a:rPr lang="en-US" sz="2400" dirty="0"/>
              <a:t>What is pay input?</a:t>
            </a:r>
          </a:p>
          <a:p>
            <a:pPr lvl="1"/>
            <a:r>
              <a:rPr lang="en-US" sz="1800" dirty="0"/>
              <a:t>Rates, units, amounts, or other values that you enter on- or off-cycle</a:t>
            </a:r>
          </a:p>
          <a:p>
            <a:pPr lvl="1"/>
            <a:r>
              <a:rPr lang="en-US" sz="1800" dirty="0"/>
              <a:t>Can be either an earning or a deduction</a:t>
            </a:r>
          </a:p>
          <a:p>
            <a:pPr lvl="1"/>
            <a:r>
              <a:rPr lang="en-US" sz="1800" dirty="0"/>
              <a:t>Crosswalk: OSPA screens P050, P060 and P070</a:t>
            </a:r>
          </a:p>
          <a:p>
            <a:endParaRPr lang="en-US" dirty="0"/>
          </a:p>
          <a:p>
            <a:endParaRPr lang="en-US" sz="2400" dirty="0"/>
          </a:p>
          <a:p>
            <a:r>
              <a:rPr lang="en-US" sz="2400" dirty="0"/>
              <a:t>All earnings report</a:t>
            </a:r>
          </a:p>
          <a:p>
            <a:endParaRPr lang="en-US" sz="2400" dirty="0"/>
          </a:p>
          <a:p>
            <a:r>
              <a:rPr lang="en-US" sz="2400" dirty="0"/>
              <a:t>All deductions report</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340915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Pay input: What and When</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482600" y="2683933"/>
            <a:ext cx="11252199" cy="3556000"/>
          </a:xfrm>
        </p:spPr>
        <p:txBody>
          <a:bodyPr numCol="2" spcCol="540000">
            <a:noAutofit/>
          </a:bodyPr>
          <a:lstStyle/>
          <a:p>
            <a:pPr lvl="1"/>
            <a:endParaRPr lang="en-US" dirty="0"/>
          </a:p>
          <a:p>
            <a:pPr lvl="1"/>
            <a:r>
              <a:rPr lang="en-US" sz="2400" dirty="0"/>
              <a:t>Payment vs. deduction</a:t>
            </a:r>
          </a:p>
          <a:p>
            <a:pPr lvl="2"/>
            <a:r>
              <a:rPr lang="en-US" sz="1800" dirty="0"/>
              <a:t>One-time or ongoing?</a:t>
            </a:r>
          </a:p>
          <a:p>
            <a:pPr lvl="2"/>
            <a:r>
              <a:rPr lang="en-US" sz="1800" dirty="0"/>
              <a:t>Adjustment or override?</a:t>
            </a:r>
            <a:endParaRPr lang="en-US" sz="2400" dirty="0"/>
          </a:p>
          <a:p>
            <a:pPr lvl="1"/>
            <a:endParaRPr lang="en-US" sz="2400" dirty="0"/>
          </a:p>
          <a:p>
            <a:pPr lvl="1"/>
            <a:r>
              <a:rPr lang="en-US" sz="2400" dirty="0"/>
              <a:t>What earning or deduction?</a:t>
            </a:r>
          </a:p>
          <a:p>
            <a:pPr lvl="1"/>
            <a:endParaRPr lang="en-US" sz="2400" dirty="0"/>
          </a:p>
          <a:p>
            <a:pPr lvl="1"/>
            <a:endParaRPr lang="en-US" sz="2400" dirty="0"/>
          </a:p>
          <a:p>
            <a:pPr lvl="1"/>
            <a:r>
              <a:rPr lang="en-US" sz="2400" dirty="0"/>
              <a:t>When to enter an amount, hours, or rate?</a:t>
            </a:r>
          </a:p>
          <a:p>
            <a:pPr lvl="1"/>
            <a:endParaRPr lang="en-US" sz="2400" dirty="0"/>
          </a:p>
          <a:p>
            <a:pPr lvl="1"/>
            <a:r>
              <a:rPr lang="en-US" sz="2400" dirty="0"/>
              <a:t>What notes to add to the comment fields?</a:t>
            </a:r>
          </a:p>
          <a:p>
            <a:pPr marL="216000" indent="-216000">
              <a:lnSpc>
                <a:spcPct val="90000"/>
              </a:lnSpc>
            </a:pPr>
            <a:endParaRPr lang="ru-RU" sz="1600" dirty="0"/>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3" name="TextBox 2">
            <a:extLst>
              <a:ext uri="{FF2B5EF4-FFF2-40B4-BE49-F238E27FC236}">
                <a16:creationId xmlns:a16="http://schemas.microsoft.com/office/drawing/2014/main" id="{07EA5FFF-63E2-648D-63F3-087FEC35E3BA}"/>
              </a:ext>
            </a:extLst>
          </p:cNvPr>
          <p:cNvSpPr txBox="1"/>
          <p:nvPr/>
        </p:nvSpPr>
        <p:spPr>
          <a:xfrm>
            <a:off x="581192" y="1930400"/>
            <a:ext cx="11153607" cy="861774"/>
          </a:xfrm>
          <a:prstGeom prst="rect">
            <a:avLst/>
          </a:prstGeom>
          <a:noFill/>
        </p:spPr>
        <p:txBody>
          <a:bodyPr wrap="square" rtlCol="0">
            <a:spAutoFit/>
          </a:bodyPr>
          <a:lstStyle/>
          <a:p>
            <a:pPr algn="ctr"/>
            <a:r>
              <a:rPr lang="en-US" sz="3200" dirty="0"/>
              <a:t>What to Enter in Pay Input</a:t>
            </a:r>
          </a:p>
          <a:p>
            <a:endParaRPr lang="en-US" dirty="0"/>
          </a:p>
        </p:txBody>
      </p:sp>
    </p:spTree>
    <p:extLst>
      <p:ext uri="{BB962C8B-B14F-4D97-AF65-F5344CB8AC3E}">
        <p14:creationId xmlns:p14="http://schemas.microsoft.com/office/powerpoint/2010/main" val="213321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Pay input: questions</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482600" y="2370666"/>
            <a:ext cx="11252199" cy="4053247"/>
          </a:xfrm>
        </p:spPr>
        <p:txBody>
          <a:bodyPr numCol="2" spcCol="540000">
            <a:noAutofit/>
          </a:bodyPr>
          <a:lstStyle/>
          <a:p>
            <a:pPr lvl="1"/>
            <a:endParaRPr lang="en-US" dirty="0"/>
          </a:p>
          <a:p>
            <a:pPr lvl="1"/>
            <a:r>
              <a:rPr lang="en-US" sz="2200" dirty="0"/>
              <a:t>Which deductions process with retro? Which do not? </a:t>
            </a:r>
          </a:p>
          <a:p>
            <a:pPr lvl="1"/>
            <a:r>
              <a:rPr lang="en-US" sz="2200" dirty="0"/>
              <a:t>What dates should be entered in pay input?</a:t>
            </a:r>
          </a:p>
          <a:p>
            <a:pPr lvl="1"/>
            <a:r>
              <a:rPr lang="en-US" sz="2200" dirty="0"/>
              <a:t>When can agencies make PEBB input entries?</a:t>
            </a:r>
          </a:p>
          <a:p>
            <a:pPr lvl="1"/>
            <a:endParaRPr lang="en-US" sz="2200" dirty="0"/>
          </a:p>
          <a:p>
            <a:pPr lvl="1"/>
            <a:endParaRPr lang="en-US" sz="2200" dirty="0"/>
          </a:p>
          <a:p>
            <a:pPr lvl="1"/>
            <a:endParaRPr lang="en-US" sz="2200" dirty="0"/>
          </a:p>
          <a:p>
            <a:pPr lvl="1"/>
            <a:endParaRPr lang="en-US" sz="1200" dirty="0"/>
          </a:p>
          <a:p>
            <a:pPr lvl="1"/>
            <a:r>
              <a:rPr lang="en-US" sz="2200" dirty="0"/>
              <a:t>What processing defaults should be used?</a:t>
            </a:r>
          </a:p>
          <a:p>
            <a:pPr lvl="1"/>
            <a:r>
              <a:rPr lang="en-US" sz="2200" dirty="0"/>
              <a:t>When do we enter hours?</a:t>
            </a:r>
          </a:p>
          <a:p>
            <a:pPr marL="0" indent="0">
              <a:lnSpc>
                <a:spcPct val="90000"/>
              </a:lnSpc>
              <a:buNone/>
            </a:pPr>
            <a:endParaRPr lang="ru-RU" sz="1600" dirty="0"/>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3" name="TextBox 2">
            <a:extLst>
              <a:ext uri="{FF2B5EF4-FFF2-40B4-BE49-F238E27FC236}">
                <a16:creationId xmlns:a16="http://schemas.microsoft.com/office/drawing/2014/main" id="{07EA5FFF-63E2-648D-63F3-087FEC35E3BA}"/>
              </a:ext>
            </a:extLst>
          </p:cNvPr>
          <p:cNvSpPr txBox="1"/>
          <p:nvPr/>
        </p:nvSpPr>
        <p:spPr>
          <a:xfrm>
            <a:off x="581192" y="1930400"/>
            <a:ext cx="11153607" cy="861774"/>
          </a:xfrm>
          <a:prstGeom prst="rect">
            <a:avLst/>
          </a:prstGeom>
          <a:noFill/>
        </p:spPr>
        <p:txBody>
          <a:bodyPr wrap="square" rtlCol="0">
            <a:spAutoFit/>
          </a:bodyPr>
          <a:lstStyle/>
          <a:p>
            <a:pPr algn="ctr"/>
            <a:r>
              <a:rPr lang="en-US" sz="3200" dirty="0"/>
              <a:t>Payroll Partner Submitted Questions</a:t>
            </a:r>
          </a:p>
          <a:p>
            <a:endParaRPr lang="en-US" dirty="0"/>
          </a:p>
        </p:txBody>
      </p:sp>
    </p:spTree>
    <p:extLst>
      <p:ext uri="{BB962C8B-B14F-4D97-AF65-F5344CB8AC3E}">
        <p14:creationId xmlns:p14="http://schemas.microsoft.com/office/powerpoint/2010/main" val="136978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Pay input: how</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482600" y="2370666"/>
            <a:ext cx="11252199" cy="4053247"/>
          </a:xfrm>
        </p:spPr>
        <p:txBody>
          <a:bodyPr numCol="2" spcCol="540000">
            <a:noAutofit/>
          </a:bodyPr>
          <a:lstStyle/>
          <a:p>
            <a:pPr lvl="1"/>
            <a:endParaRPr lang="en-US" dirty="0"/>
          </a:p>
          <a:p>
            <a:r>
              <a:rPr lang="en-US" sz="2400" dirty="0"/>
              <a:t>Pay input demos</a:t>
            </a:r>
          </a:p>
          <a:p>
            <a:pPr lvl="1"/>
            <a:r>
              <a:rPr lang="en-US" sz="1800" dirty="0"/>
              <a:t>Taxable non-cash meals</a:t>
            </a:r>
          </a:p>
          <a:p>
            <a:pPr lvl="1"/>
            <a:endParaRPr lang="en-US" sz="1800" dirty="0"/>
          </a:p>
          <a:p>
            <a:pPr lvl="1"/>
            <a:r>
              <a:rPr lang="en-US" sz="1800" dirty="0"/>
              <a:t>Charitable fund deductions</a:t>
            </a:r>
          </a:p>
          <a:p>
            <a:pPr lvl="1"/>
            <a:endParaRPr lang="en-US" sz="1800" dirty="0"/>
          </a:p>
          <a:p>
            <a:pPr lvl="1"/>
            <a:r>
              <a:rPr lang="en-US" sz="1800" dirty="0"/>
              <a:t>Regular Salary</a:t>
            </a:r>
          </a:p>
          <a:p>
            <a:pPr lvl="2"/>
            <a:r>
              <a:rPr lang="en-US" sz="1600" dirty="0"/>
              <a:t>Hours</a:t>
            </a:r>
          </a:p>
          <a:p>
            <a:pPr lvl="2"/>
            <a:r>
              <a:rPr lang="en-US" sz="1600" dirty="0"/>
              <a:t>Amount</a:t>
            </a:r>
          </a:p>
          <a:p>
            <a:pPr lvl="2"/>
            <a:r>
              <a:rPr lang="en-US" sz="1600" dirty="0"/>
              <a:t>Zero/nothing entered</a:t>
            </a:r>
          </a:p>
          <a:p>
            <a:pPr marL="324000" lvl="1" indent="0">
              <a:buNone/>
            </a:pPr>
            <a:endParaRPr lang="en-US" dirty="0"/>
          </a:p>
          <a:p>
            <a:pPr lvl="1"/>
            <a:endParaRPr lang="en-US" sz="2400" dirty="0"/>
          </a:p>
          <a:p>
            <a:pPr lvl="1"/>
            <a:endParaRPr lang="en-US" sz="2400" dirty="0"/>
          </a:p>
          <a:p>
            <a:pPr marL="324000" lvl="1" indent="0">
              <a:buNone/>
            </a:pPr>
            <a:r>
              <a:rPr lang="en-US" sz="2400" dirty="0"/>
              <a:t>Which codes does your agency use regularly?</a:t>
            </a:r>
          </a:p>
          <a:p>
            <a:pPr marL="216000" indent="-216000">
              <a:lnSpc>
                <a:spcPct val="90000"/>
              </a:lnSpc>
            </a:pPr>
            <a:endParaRPr lang="ru-RU" sz="1600" dirty="0"/>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3" name="TextBox 2">
            <a:extLst>
              <a:ext uri="{FF2B5EF4-FFF2-40B4-BE49-F238E27FC236}">
                <a16:creationId xmlns:a16="http://schemas.microsoft.com/office/drawing/2014/main" id="{07EA5FFF-63E2-648D-63F3-087FEC35E3BA}"/>
              </a:ext>
            </a:extLst>
          </p:cNvPr>
          <p:cNvSpPr txBox="1"/>
          <p:nvPr/>
        </p:nvSpPr>
        <p:spPr>
          <a:xfrm>
            <a:off x="581192" y="1930400"/>
            <a:ext cx="11153607" cy="861774"/>
          </a:xfrm>
          <a:prstGeom prst="rect">
            <a:avLst/>
          </a:prstGeom>
          <a:noFill/>
        </p:spPr>
        <p:txBody>
          <a:bodyPr wrap="square" rtlCol="0">
            <a:spAutoFit/>
          </a:bodyPr>
          <a:lstStyle/>
          <a:p>
            <a:pPr algn="ctr"/>
            <a:r>
              <a:rPr lang="en-US" sz="3200" dirty="0"/>
              <a:t>How to Enter in Pay Input</a:t>
            </a:r>
          </a:p>
          <a:p>
            <a:endParaRPr lang="en-US" dirty="0"/>
          </a:p>
        </p:txBody>
      </p:sp>
    </p:spTree>
    <p:extLst>
      <p:ext uri="{BB962C8B-B14F-4D97-AF65-F5344CB8AC3E}">
        <p14:creationId xmlns:p14="http://schemas.microsoft.com/office/powerpoint/2010/main" val="343605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Placeholder 13" descr="Athlete at finishing line in para-athletic competition">
            <a:extLst>
              <a:ext uri="{FF2B5EF4-FFF2-40B4-BE49-F238E27FC236}">
                <a16:creationId xmlns:a16="http://schemas.microsoft.com/office/drawing/2014/main" id="{E923BD5B-22B6-4E92-B95F-5F7B6467380E}"/>
              </a:ext>
            </a:extLst>
          </p:cNvPr>
          <p:cNvPicPr>
            <a:picLocks noGrp="1" noChangeAspect="1"/>
          </p:cNvPicPr>
          <p:nvPr>
            <p:ph type="pic" sz="quarter" idx="13"/>
          </p:nvPr>
        </p:nvPicPr>
        <p:blipFill>
          <a:blip r:embed="rId3">
            <a:alphaModFix amt="33000"/>
          </a:blip>
          <a:srcRect/>
          <a:stretch/>
        </p:blipFill>
        <p:spPr>
          <a:xfrm>
            <a:off x="450662" y="606424"/>
            <a:ext cx="11285913" cy="6116109"/>
          </a:xfrm>
          <a:prstGeom prst="rect">
            <a:avLst/>
          </a:prstGeom>
          <a:effectLst>
            <a:outerShdw blurRad="50800" dist="50800" dir="5400000" algn="ctr" rotWithShape="0">
              <a:srgbClr val="000000"/>
            </a:outerShdw>
          </a:effectLst>
        </p:spPr>
      </p:pic>
      <p:sp>
        <p:nvSpPr>
          <p:cNvPr id="7" name="Title 6">
            <a:extLst>
              <a:ext uri="{FF2B5EF4-FFF2-40B4-BE49-F238E27FC236}">
                <a16:creationId xmlns:a16="http://schemas.microsoft.com/office/drawing/2014/main" id="{24EC38A0-3DAB-4B29-9BBE-45A9EBDBF417}"/>
              </a:ext>
            </a:extLst>
          </p:cNvPr>
          <p:cNvSpPr>
            <a:spLocks noGrp="1"/>
          </p:cNvSpPr>
          <p:nvPr>
            <p:ph type="title"/>
          </p:nvPr>
        </p:nvSpPr>
        <p:spPr>
          <a:xfrm>
            <a:off x="450661" y="4262316"/>
            <a:ext cx="11285913" cy="1989260"/>
          </a:xfrm>
        </p:spPr>
        <p:txBody>
          <a:bodyPr/>
          <a:lstStyle/>
          <a:p>
            <a:pPr algn="ctr"/>
            <a:r>
              <a:rPr lang="en-US" sz="6000" dirty="0"/>
              <a:t>THANK YOU!</a:t>
            </a:r>
            <a:br>
              <a:rPr lang="en-US" sz="6000" dirty="0"/>
            </a:br>
            <a:endParaRPr lang="ru-RU" sz="2800" dirty="0"/>
          </a:p>
        </p:txBody>
      </p:sp>
    </p:spTree>
    <p:extLst>
      <p:ext uri="{BB962C8B-B14F-4D97-AF65-F5344CB8AC3E}">
        <p14:creationId xmlns:p14="http://schemas.microsoft.com/office/powerpoint/2010/main" val="3798308848"/>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2F41"/>
      </a:dk2>
      <a:lt2>
        <a:srgbClr val="E2E6E8"/>
      </a:lt2>
      <a:accent1>
        <a:srgbClr val="CE7242"/>
      </a:accent1>
      <a:accent2>
        <a:srgbClr val="BC303B"/>
      </a:accent2>
      <a:accent3>
        <a:srgbClr val="CE4287"/>
      </a:accent3>
      <a:accent4>
        <a:srgbClr val="BC30AF"/>
      </a:accent4>
      <a:accent5>
        <a:srgbClr val="A042CE"/>
      </a:accent5>
      <a:accent6>
        <a:srgbClr val="6444C2"/>
      </a:accent6>
      <a:hlink>
        <a:srgbClr val="3B8AB3"/>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f00870617_win32_fixed.potx" id="{1E2B8DFA-E266-4D12-95DE-76C2876369F1}" vid="{8DEA66BB-F281-4FCE-9053-490C8E939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corporate teach a course</Template>
  <TotalTime>522</TotalTime>
  <Words>1196</Words>
  <Application>Microsoft Office PowerPoint</Application>
  <PresentationFormat>Widescreen</PresentationFormat>
  <Paragraphs>105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Corbel</vt:lpstr>
      <vt:lpstr>Gill Sans MT</vt:lpstr>
      <vt:lpstr>Wingdings</vt:lpstr>
      <vt:lpstr>Wingdings 2</vt:lpstr>
      <vt:lpstr>DividendVTI</vt:lpstr>
      <vt:lpstr>Pay Input</vt:lpstr>
      <vt:lpstr>What is pay input?</vt:lpstr>
      <vt:lpstr>Pay input: What and When</vt:lpstr>
      <vt:lpstr>Pay input: questions</vt:lpstr>
      <vt:lpstr>Pay input: how</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 a course</dc:title>
  <dc:creator>DAWSON Laura * DAS</dc:creator>
  <cp:lastModifiedBy>GREENO Geri L * DAS</cp:lastModifiedBy>
  <cp:revision>7</cp:revision>
  <dcterms:created xsi:type="dcterms:W3CDTF">2023-04-03T19:56:09Z</dcterms:created>
  <dcterms:modified xsi:type="dcterms:W3CDTF">2023-04-13T21:23:21Z</dcterms:modified>
</cp:coreProperties>
</file>