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02" r:id="rId4"/>
  </p:sldMasterIdLst>
  <p:notesMasterIdLst>
    <p:notesMasterId r:id="rId19"/>
  </p:notesMasterIdLst>
  <p:sldIdLst>
    <p:sldId id="256" r:id="rId5"/>
    <p:sldId id="280" r:id="rId6"/>
    <p:sldId id="281" r:id="rId7"/>
    <p:sldId id="283" r:id="rId8"/>
    <p:sldId id="282" r:id="rId9"/>
    <p:sldId id="287" r:id="rId10"/>
    <p:sldId id="304" r:id="rId11"/>
    <p:sldId id="301" r:id="rId12"/>
    <p:sldId id="303" r:id="rId13"/>
    <p:sldId id="302" r:id="rId14"/>
    <p:sldId id="300" r:id="rId15"/>
    <p:sldId id="305" r:id="rId16"/>
    <p:sldId id="296" r:id="rId17"/>
    <p:sldId id="307" r:id="rId18"/>
  </p:sldIdLst>
  <p:sldSz cx="12192000" cy="6858000"/>
  <p:notesSz cx="6858000" cy="9144000"/>
  <p:embeddedFontLst>
    <p:embeddedFont>
      <p:font typeface="Century Schoolbook" panose="020406040505050203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D27908-44A7-83D6-3258-F7150DFA4A71}" name="NIELSEN Buzzy * SLO" initials="NS" userId="S::buzzy.nielsen@slo.oregon.gov::7d9ba4f4-de04-489f-9264-47e7a5dbce3f" providerId="AD"/>
  <p188:author id="{29592631-EA92-BA33-E130-9E9FC44A3F0D}" name="WESTIN Susan B * SLO" initials="WS" userId="S::susan.westin@slo.oregon.gov::a1a2164a-ff8b-4729-a1e0-47362702e1a3" providerId="AD"/>
  <p188:author id="{0BFCB439-3A7E-0D5C-4FF8-5709D13859F9}" name="Wendy Cornelisen" initials="WMC" userId="Wendy Cornelisen" providerId="None"/>
  <p188:author id="{83C83798-DEA8-D37B-FEFA-9C699D41B173}" name="VERVILLE Sadie * SLO" initials="VS" userId="S::sadie.verville@slo.oregon.gov::5c124a53-5597-4ceb-8758-739e88d9381e" providerId="AD"/>
  <p188:author id="{881E4CAF-E9F2-F440-293C-BDC489E6A7BD}" name="CORNELISEN Wendy * SLO" initials="CS" userId="S::wendy.cornelisen@slo.oregon.gov::414fa689-4b2c-4c4b-9013-295cc778ed6a" providerId="AD"/>
  <p188:author id="{5B75E8E0-8AAA-F860-82C4-244A639D8D8E}" name="DAVIDSEN Monica * SLO" initials="DS" userId="S::monica.davidsen@slo.oregon.gov::80934855-aaad-49fc-97cf-a6ab4282e5c0" providerId="AD"/>
  <p188:author id="{37A32FED-4D25-3B9B-4112-082C9D5C16BB}" name="CORNELISEN Wendy * SLO" initials="CW*S" userId="S::Wendy.CORNELISEN@slo.oregon.gov::414fa689-4b2c-4c4b-9013-295cc778ed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E95"/>
    <a:srgbClr val="314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89D6E-DBDE-4854-BA47-B11C65B2B865}" v="81" dt="2025-08-22T22:24:04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3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ISEN Wendy * SLO" userId="414fa689-4b2c-4c4b-9013-295cc778ed6a" providerId="ADAL" clId="{24D89D6E-DBDE-4854-BA47-B11C65B2B865}"/>
    <pc:docChg chg="undo custSel addSld delSld modSld sldOrd">
      <pc:chgData name="CORNELISEN Wendy * SLO" userId="414fa689-4b2c-4c4b-9013-295cc778ed6a" providerId="ADAL" clId="{24D89D6E-DBDE-4854-BA47-B11C65B2B865}" dt="2025-08-22T22:24:04.216" v="1177" actId="14100"/>
      <pc:docMkLst>
        <pc:docMk/>
      </pc:docMkLst>
      <pc:sldChg chg="ord">
        <pc:chgData name="CORNELISEN Wendy * SLO" userId="414fa689-4b2c-4c4b-9013-295cc778ed6a" providerId="ADAL" clId="{24D89D6E-DBDE-4854-BA47-B11C65B2B865}" dt="2025-08-21T17:21:52.078" v="1128"/>
        <pc:sldMkLst>
          <pc:docMk/>
          <pc:sldMk cId="1807980524" sldId="280"/>
        </pc:sldMkLst>
      </pc:sldChg>
      <pc:sldChg chg="ord">
        <pc:chgData name="CORNELISEN Wendy * SLO" userId="414fa689-4b2c-4c4b-9013-295cc778ed6a" providerId="ADAL" clId="{24D89D6E-DBDE-4854-BA47-B11C65B2B865}" dt="2025-08-21T00:22:31.812" v="1051"/>
        <pc:sldMkLst>
          <pc:docMk/>
          <pc:sldMk cId="1642610355" sldId="281"/>
        </pc:sldMkLst>
      </pc:sldChg>
      <pc:sldChg chg="addSp delSp modSp mod modClrScheme chgLayout">
        <pc:chgData name="CORNELISEN Wendy * SLO" userId="414fa689-4b2c-4c4b-9013-295cc778ed6a" providerId="ADAL" clId="{24D89D6E-DBDE-4854-BA47-B11C65B2B865}" dt="2025-08-22T22:24:04.216" v="1177" actId="14100"/>
        <pc:sldMkLst>
          <pc:docMk/>
          <pc:sldMk cId="2704727169" sldId="282"/>
        </pc:sldMkLst>
        <pc:spChg chg="del">
          <ac:chgData name="CORNELISEN Wendy * SLO" userId="414fa689-4b2c-4c4b-9013-295cc778ed6a" providerId="ADAL" clId="{24D89D6E-DBDE-4854-BA47-B11C65B2B865}" dt="2025-08-21T17:02:08.343" v="1093" actId="478"/>
          <ac:spMkLst>
            <pc:docMk/>
            <pc:sldMk cId="2704727169" sldId="282"/>
            <ac:spMk id="3" creationId="{55500991-377B-346D-C848-B928F748E3CC}"/>
          </ac:spMkLst>
        </pc:spChg>
        <pc:spChg chg="del">
          <ac:chgData name="CORNELISEN Wendy * SLO" userId="414fa689-4b2c-4c4b-9013-295cc778ed6a" providerId="ADAL" clId="{24D89D6E-DBDE-4854-BA47-B11C65B2B865}" dt="2025-08-21T17:02:08.343" v="1093" actId="478"/>
          <ac:spMkLst>
            <pc:docMk/>
            <pc:sldMk cId="2704727169" sldId="282"/>
            <ac:spMk id="4" creationId="{A524C6B9-E7FF-A1E8-4B87-3F1A8D1623D9}"/>
          </ac:spMkLst>
        </pc:spChg>
        <pc:spChg chg="del mod">
          <ac:chgData name="CORNELISEN Wendy * SLO" userId="414fa689-4b2c-4c4b-9013-295cc778ed6a" providerId="ADAL" clId="{24D89D6E-DBDE-4854-BA47-B11C65B2B865}" dt="2025-08-21T17:02:08.343" v="1093" actId="478"/>
          <ac:spMkLst>
            <pc:docMk/>
            <pc:sldMk cId="2704727169" sldId="282"/>
            <ac:spMk id="5" creationId="{32E0DA2A-63D3-D184-6972-62D7147D0089}"/>
          </ac:spMkLst>
        </pc:spChg>
        <pc:spChg chg="del">
          <ac:chgData name="CORNELISEN Wendy * SLO" userId="414fa689-4b2c-4c4b-9013-295cc778ed6a" providerId="ADAL" clId="{24D89D6E-DBDE-4854-BA47-B11C65B2B865}" dt="2025-08-21T17:02:08.343" v="1093" actId="478"/>
          <ac:spMkLst>
            <pc:docMk/>
            <pc:sldMk cId="2704727169" sldId="282"/>
            <ac:spMk id="6" creationId="{2E98F13B-C8D9-EB1E-320F-82BAF96D9FD7}"/>
          </ac:spMkLst>
        </pc:spChg>
        <pc:spChg chg="del">
          <ac:chgData name="CORNELISEN Wendy * SLO" userId="414fa689-4b2c-4c4b-9013-295cc778ed6a" providerId="ADAL" clId="{24D89D6E-DBDE-4854-BA47-B11C65B2B865}" dt="2025-08-21T17:02:08.343" v="1093" actId="478"/>
          <ac:spMkLst>
            <pc:docMk/>
            <pc:sldMk cId="2704727169" sldId="282"/>
            <ac:spMk id="7" creationId="{6E9D6148-FA60-EB91-BE4B-8996218E0D42}"/>
          </ac:spMkLst>
        </pc:spChg>
        <pc:spChg chg="del mod">
          <ac:chgData name="CORNELISEN Wendy * SLO" userId="414fa689-4b2c-4c4b-9013-295cc778ed6a" providerId="ADAL" clId="{24D89D6E-DBDE-4854-BA47-B11C65B2B865}" dt="2025-08-21T17:02:08.343" v="1093" actId="478"/>
          <ac:spMkLst>
            <pc:docMk/>
            <pc:sldMk cId="2704727169" sldId="282"/>
            <ac:spMk id="8" creationId="{10E857C9-B24A-AE75-9FBC-2A778F417515}"/>
          </ac:spMkLst>
        </pc:spChg>
        <pc:spChg chg="del">
          <ac:chgData name="CORNELISEN Wendy * SLO" userId="414fa689-4b2c-4c4b-9013-295cc778ed6a" providerId="ADAL" clId="{24D89D6E-DBDE-4854-BA47-B11C65B2B865}" dt="2025-08-21T17:02:08.343" v="1093" actId="478"/>
          <ac:spMkLst>
            <pc:docMk/>
            <pc:sldMk cId="2704727169" sldId="282"/>
            <ac:spMk id="9" creationId="{A6EBFC96-C2B0-647B-4D54-867877CF3D88}"/>
          </ac:spMkLst>
        </pc:spChg>
        <pc:spChg chg="del mod">
          <ac:chgData name="CORNELISEN Wendy * SLO" userId="414fa689-4b2c-4c4b-9013-295cc778ed6a" providerId="ADAL" clId="{24D89D6E-DBDE-4854-BA47-B11C65B2B865}" dt="2025-08-21T17:02:08.343" v="1093" actId="478"/>
          <ac:spMkLst>
            <pc:docMk/>
            <pc:sldMk cId="2704727169" sldId="282"/>
            <ac:spMk id="10" creationId="{DEAC37D7-EE2E-0B6C-5AF7-F827710EFCE5}"/>
          </ac:spMkLst>
        </pc:spChg>
        <pc:picChg chg="del">
          <ac:chgData name="CORNELISEN Wendy * SLO" userId="414fa689-4b2c-4c4b-9013-295cc778ed6a" providerId="ADAL" clId="{24D89D6E-DBDE-4854-BA47-B11C65B2B865}" dt="2025-08-21T17:01:53.885" v="1090" actId="478"/>
          <ac:picMkLst>
            <pc:docMk/>
            <pc:sldMk cId="2704727169" sldId="282"/>
            <ac:picMk id="2" creationId="{6D3FE5FB-A2F5-7E2D-38AE-167A95FC9EAA}"/>
          </ac:picMkLst>
        </pc:picChg>
        <pc:picChg chg="add del mod">
          <ac:chgData name="CORNELISEN Wendy * SLO" userId="414fa689-4b2c-4c4b-9013-295cc778ed6a" providerId="ADAL" clId="{24D89D6E-DBDE-4854-BA47-B11C65B2B865}" dt="2025-08-21T17:07:28.075" v="1106" actId="478"/>
          <ac:picMkLst>
            <pc:docMk/>
            <pc:sldMk cId="2704727169" sldId="282"/>
            <ac:picMk id="12" creationId="{9E28E922-128C-CC5D-E248-B0D159807DFB}"/>
          </ac:picMkLst>
        </pc:picChg>
        <pc:picChg chg="add del mod">
          <ac:chgData name="CORNELISEN Wendy * SLO" userId="414fa689-4b2c-4c4b-9013-295cc778ed6a" providerId="ADAL" clId="{24D89D6E-DBDE-4854-BA47-B11C65B2B865}" dt="2025-08-21T17:08:53.348" v="1115" actId="478"/>
          <ac:picMkLst>
            <pc:docMk/>
            <pc:sldMk cId="2704727169" sldId="282"/>
            <ac:picMk id="14" creationId="{C6B4A848-94DE-3E2F-A37C-6F1541217BCC}"/>
          </ac:picMkLst>
        </pc:picChg>
        <pc:picChg chg="add del mod">
          <ac:chgData name="CORNELISEN Wendy * SLO" userId="414fa689-4b2c-4c4b-9013-295cc778ed6a" providerId="ADAL" clId="{24D89D6E-DBDE-4854-BA47-B11C65B2B865}" dt="2025-08-22T22:23:31.622" v="1174" actId="478"/>
          <ac:picMkLst>
            <pc:docMk/>
            <pc:sldMk cId="2704727169" sldId="282"/>
            <ac:picMk id="16" creationId="{BB3C88B5-14AF-1608-9659-D33D625EE8E4}"/>
          </ac:picMkLst>
        </pc:picChg>
        <pc:picChg chg="add del mod">
          <ac:chgData name="CORNELISEN Wendy * SLO" userId="414fa689-4b2c-4c4b-9013-295cc778ed6a" providerId="ADAL" clId="{24D89D6E-DBDE-4854-BA47-B11C65B2B865}" dt="2025-08-21T17:07:17.532" v="1102" actId="478"/>
          <ac:picMkLst>
            <pc:docMk/>
            <pc:sldMk cId="2704727169" sldId="282"/>
            <ac:picMk id="2050" creationId="{588624BF-D9D1-55F9-985E-6BCDF6C67F7F}"/>
          </ac:picMkLst>
        </pc:picChg>
        <pc:picChg chg="add mod">
          <ac:chgData name="CORNELISEN Wendy * SLO" userId="414fa689-4b2c-4c4b-9013-295cc778ed6a" providerId="ADAL" clId="{24D89D6E-DBDE-4854-BA47-B11C65B2B865}" dt="2025-08-22T22:24:04.216" v="1177" actId="14100"/>
          <ac:picMkLst>
            <pc:docMk/>
            <pc:sldMk cId="2704727169" sldId="282"/>
            <ac:picMk id="2052" creationId="{7FDE7961-4A6E-6413-F258-64C0D2DA36F3}"/>
          </ac:picMkLst>
        </pc:picChg>
      </pc:sldChg>
      <pc:sldChg chg="del">
        <pc:chgData name="CORNELISEN Wendy * SLO" userId="414fa689-4b2c-4c4b-9013-295cc778ed6a" providerId="ADAL" clId="{24D89D6E-DBDE-4854-BA47-B11C65B2B865}" dt="2025-08-21T00:22:45.426" v="1052" actId="47"/>
        <pc:sldMkLst>
          <pc:docMk/>
          <pc:sldMk cId="118099237" sldId="286"/>
        </pc:sldMkLst>
      </pc:sldChg>
      <pc:sldChg chg="modSp del">
        <pc:chgData name="CORNELISEN Wendy * SLO" userId="414fa689-4b2c-4c4b-9013-295cc778ed6a" providerId="ADAL" clId="{24D89D6E-DBDE-4854-BA47-B11C65B2B865}" dt="2025-08-21T00:22:58.653" v="1053" actId="47"/>
        <pc:sldMkLst>
          <pc:docMk/>
          <pc:sldMk cId="1496556037" sldId="288"/>
        </pc:sldMkLst>
        <pc:graphicFrameChg chg="mod">
          <ac:chgData name="CORNELISEN Wendy * SLO" userId="414fa689-4b2c-4c4b-9013-295cc778ed6a" providerId="ADAL" clId="{24D89D6E-DBDE-4854-BA47-B11C65B2B865}" dt="2025-08-21T00:21:41.977" v="1041" actId="20577"/>
          <ac:graphicFrameMkLst>
            <pc:docMk/>
            <pc:sldMk cId="1496556037" sldId="288"/>
            <ac:graphicFrameMk id="4" creationId="{2C2DFF4F-E857-7882-07F9-A2D856E97031}"/>
          </ac:graphicFrameMkLst>
        </pc:graphicFrameChg>
      </pc:sldChg>
      <pc:sldChg chg="del">
        <pc:chgData name="CORNELISEN Wendy * SLO" userId="414fa689-4b2c-4c4b-9013-295cc778ed6a" providerId="ADAL" clId="{24D89D6E-DBDE-4854-BA47-B11C65B2B865}" dt="2025-08-21T00:22:59.703" v="1054" actId="47"/>
        <pc:sldMkLst>
          <pc:docMk/>
          <pc:sldMk cId="627093003" sldId="289"/>
        </pc:sldMkLst>
      </pc:sldChg>
      <pc:sldChg chg="del">
        <pc:chgData name="CORNELISEN Wendy * SLO" userId="414fa689-4b2c-4c4b-9013-295cc778ed6a" providerId="ADAL" clId="{24D89D6E-DBDE-4854-BA47-B11C65B2B865}" dt="2025-08-19T22:06:01.862" v="184" actId="47"/>
        <pc:sldMkLst>
          <pc:docMk/>
          <pc:sldMk cId="470925989" sldId="291"/>
        </pc:sldMkLst>
      </pc:sldChg>
      <pc:sldChg chg="del">
        <pc:chgData name="CORNELISEN Wendy * SLO" userId="414fa689-4b2c-4c4b-9013-295cc778ed6a" providerId="ADAL" clId="{24D89D6E-DBDE-4854-BA47-B11C65B2B865}" dt="2025-08-19T22:06:01.862" v="184" actId="47"/>
        <pc:sldMkLst>
          <pc:docMk/>
          <pc:sldMk cId="2769098305" sldId="292"/>
        </pc:sldMkLst>
      </pc:sldChg>
      <pc:sldChg chg="del">
        <pc:chgData name="CORNELISEN Wendy * SLO" userId="414fa689-4b2c-4c4b-9013-295cc778ed6a" providerId="ADAL" clId="{24D89D6E-DBDE-4854-BA47-B11C65B2B865}" dt="2025-08-19T22:06:01.862" v="184" actId="47"/>
        <pc:sldMkLst>
          <pc:docMk/>
          <pc:sldMk cId="878732208" sldId="293"/>
        </pc:sldMkLst>
      </pc:sldChg>
      <pc:sldChg chg="del">
        <pc:chgData name="CORNELISEN Wendy * SLO" userId="414fa689-4b2c-4c4b-9013-295cc778ed6a" providerId="ADAL" clId="{24D89D6E-DBDE-4854-BA47-B11C65B2B865}" dt="2025-08-11T22:28:20.057" v="0" actId="2696"/>
        <pc:sldMkLst>
          <pc:docMk/>
          <pc:sldMk cId="3158747969" sldId="294"/>
        </pc:sldMkLst>
      </pc:sldChg>
      <pc:sldChg chg="modSp mod ord">
        <pc:chgData name="CORNELISEN Wendy * SLO" userId="414fa689-4b2c-4c4b-9013-295cc778ed6a" providerId="ADAL" clId="{24D89D6E-DBDE-4854-BA47-B11C65B2B865}" dt="2025-08-21T17:23:52.613" v="1160" actId="20577"/>
        <pc:sldMkLst>
          <pc:docMk/>
          <pc:sldMk cId="4144910557" sldId="296"/>
        </pc:sldMkLst>
        <pc:spChg chg="mod">
          <ac:chgData name="CORNELISEN Wendy * SLO" userId="414fa689-4b2c-4c4b-9013-295cc778ed6a" providerId="ADAL" clId="{24D89D6E-DBDE-4854-BA47-B11C65B2B865}" dt="2025-08-21T17:23:52.613" v="1160" actId="20577"/>
          <ac:spMkLst>
            <pc:docMk/>
            <pc:sldMk cId="4144910557" sldId="296"/>
            <ac:spMk id="3" creationId="{B586E183-45BD-6DC3-E7F1-528D727CFA8D}"/>
          </ac:spMkLst>
        </pc:spChg>
      </pc:sldChg>
      <pc:sldChg chg="del">
        <pc:chgData name="CORNELISEN Wendy * SLO" userId="414fa689-4b2c-4c4b-9013-295cc778ed6a" providerId="ADAL" clId="{24D89D6E-DBDE-4854-BA47-B11C65B2B865}" dt="2025-08-19T22:06:01.862" v="184" actId="47"/>
        <pc:sldMkLst>
          <pc:docMk/>
          <pc:sldMk cId="2623467509" sldId="297"/>
        </pc:sldMkLst>
      </pc:sldChg>
      <pc:sldChg chg="modSp del mod">
        <pc:chgData name="CORNELISEN Wendy * SLO" userId="414fa689-4b2c-4c4b-9013-295cc778ed6a" providerId="ADAL" clId="{24D89D6E-DBDE-4854-BA47-B11C65B2B865}" dt="2025-08-21T00:16:04.016" v="999" actId="2696"/>
        <pc:sldMkLst>
          <pc:docMk/>
          <pc:sldMk cId="2270253996" sldId="298"/>
        </pc:sldMkLst>
      </pc:sldChg>
      <pc:sldChg chg="addSp delSp modSp new del mod modClrScheme chgLayout">
        <pc:chgData name="CORNELISEN Wendy * SLO" userId="414fa689-4b2c-4c4b-9013-295cc778ed6a" providerId="ADAL" clId="{24D89D6E-DBDE-4854-BA47-B11C65B2B865}" dt="2025-08-21T00:19:42.545" v="1000" actId="2696"/>
        <pc:sldMkLst>
          <pc:docMk/>
          <pc:sldMk cId="2042100354" sldId="299"/>
        </pc:sldMkLst>
      </pc:sldChg>
      <pc:sldChg chg="modSp add mod ord">
        <pc:chgData name="CORNELISEN Wendy * SLO" userId="414fa689-4b2c-4c4b-9013-295cc778ed6a" providerId="ADAL" clId="{24D89D6E-DBDE-4854-BA47-B11C65B2B865}" dt="2025-08-21T17:23:33.546" v="1150"/>
        <pc:sldMkLst>
          <pc:docMk/>
          <pc:sldMk cId="3167784438" sldId="300"/>
        </pc:sldMkLst>
        <pc:spChg chg="mod">
          <ac:chgData name="CORNELISEN Wendy * SLO" userId="414fa689-4b2c-4c4b-9013-295cc778ed6a" providerId="ADAL" clId="{24D89D6E-DBDE-4854-BA47-B11C65B2B865}" dt="2025-08-21T17:23:33.546" v="1150"/>
          <ac:spMkLst>
            <pc:docMk/>
            <pc:sldMk cId="3167784438" sldId="300"/>
            <ac:spMk id="3" creationId="{52ECBEB2-54A0-F5E5-4433-C5FAB894CF72}"/>
          </ac:spMkLst>
        </pc:spChg>
      </pc:sldChg>
      <pc:sldChg chg="modSp new mod modNotesTx">
        <pc:chgData name="CORNELISEN Wendy * SLO" userId="414fa689-4b2c-4c4b-9013-295cc778ed6a" providerId="ADAL" clId="{24D89D6E-DBDE-4854-BA47-B11C65B2B865}" dt="2025-08-21T17:22:30.430" v="1140" actId="20577"/>
        <pc:sldMkLst>
          <pc:docMk/>
          <pc:sldMk cId="657440876" sldId="301"/>
        </pc:sldMkLst>
        <pc:spChg chg="mod">
          <ac:chgData name="CORNELISEN Wendy * SLO" userId="414fa689-4b2c-4c4b-9013-295cc778ed6a" providerId="ADAL" clId="{24D89D6E-DBDE-4854-BA47-B11C65B2B865}" dt="2025-08-21T00:22:07.320" v="1047" actId="20577"/>
          <ac:spMkLst>
            <pc:docMk/>
            <pc:sldMk cId="657440876" sldId="301"/>
            <ac:spMk id="2" creationId="{F23D2934-66CE-0F2D-ECE7-6ACB19A4650D}"/>
          </ac:spMkLst>
        </pc:spChg>
        <pc:spChg chg="mod">
          <ac:chgData name="CORNELISEN Wendy * SLO" userId="414fa689-4b2c-4c4b-9013-295cc778ed6a" providerId="ADAL" clId="{24D89D6E-DBDE-4854-BA47-B11C65B2B865}" dt="2025-08-21T17:22:30.430" v="1140" actId="20577"/>
          <ac:spMkLst>
            <pc:docMk/>
            <pc:sldMk cId="657440876" sldId="301"/>
            <ac:spMk id="3" creationId="{7EBD7ABA-DFF6-B04E-21A4-1F11E4263782}"/>
          </ac:spMkLst>
        </pc:spChg>
      </pc:sldChg>
      <pc:sldChg chg="modSp new mod">
        <pc:chgData name="CORNELISEN Wendy * SLO" userId="414fa689-4b2c-4c4b-9013-295cc778ed6a" providerId="ADAL" clId="{24D89D6E-DBDE-4854-BA47-B11C65B2B865}" dt="2025-08-21T17:23:09.496" v="1144" actId="20577"/>
        <pc:sldMkLst>
          <pc:docMk/>
          <pc:sldMk cId="1472328520" sldId="302"/>
        </pc:sldMkLst>
        <pc:spChg chg="mod">
          <ac:chgData name="CORNELISEN Wendy * SLO" userId="414fa689-4b2c-4c4b-9013-295cc778ed6a" providerId="ADAL" clId="{24D89D6E-DBDE-4854-BA47-B11C65B2B865}" dt="2025-08-20T23:30:01.236" v="370" actId="20577"/>
          <ac:spMkLst>
            <pc:docMk/>
            <pc:sldMk cId="1472328520" sldId="302"/>
            <ac:spMk id="2" creationId="{FBDA9FB8-4A98-FC90-2779-0A24750C74EA}"/>
          </ac:spMkLst>
        </pc:spChg>
        <pc:spChg chg="mod">
          <ac:chgData name="CORNELISEN Wendy * SLO" userId="414fa689-4b2c-4c4b-9013-295cc778ed6a" providerId="ADAL" clId="{24D89D6E-DBDE-4854-BA47-B11C65B2B865}" dt="2025-08-21T17:23:09.496" v="1144" actId="20577"/>
          <ac:spMkLst>
            <pc:docMk/>
            <pc:sldMk cId="1472328520" sldId="302"/>
            <ac:spMk id="3" creationId="{40CE5EC1-DBE0-226C-965A-A94614EB9E06}"/>
          </ac:spMkLst>
        </pc:spChg>
      </pc:sldChg>
      <pc:sldChg chg="modSp new mod modNotesTx">
        <pc:chgData name="CORNELISEN Wendy * SLO" userId="414fa689-4b2c-4c4b-9013-295cc778ed6a" providerId="ADAL" clId="{24D89D6E-DBDE-4854-BA47-B11C65B2B865}" dt="2025-08-21T17:22:38.409" v="1141" actId="5793"/>
        <pc:sldMkLst>
          <pc:docMk/>
          <pc:sldMk cId="3882691616" sldId="303"/>
        </pc:sldMkLst>
        <pc:spChg chg="mod">
          <ac:chgData name="CORNELISEN Wendy * SLO" userId="414fa689-4b2c-4c4b-9013-295cc778ed6a" providerId="ADAL" clId="{24D89D6E-DBDE-4854-BA47-B11C65B2B865}" dt="2025-08-20T23:19:33.541" v="305" actId="5793"/>
          <ac:spMkLst>
            <pc:docMk/>
            <pc:sldMk cId="3882691616" sldId="303"/>
            <ac:spMk id="2" creationId="{102A19D2-58E4-CD11-112C-970977E670FE}"/>
          </ac:spMkLst>
        </pc:spChg>
        <pc:spChg chg="mod">
          <ac:chgData name="CORNELISEN Wendy * SLO" userId="414fa689-4b2c-4c4b-9013-295cc778ed6a" providerId="ADAL" clId="{24D89D6E-DBDE-4854-BA47-B11C65B2B865}" dt="2025-08-21T17:22:38.409" v="1141" actId="5793"/>
          <ac:spMkLst>
            <pc:docMk/>
            <pc:sldMk cId="3882691616" sldId="303"/>
            <ac:spMk id="3" creationId="{ED74E988-C69C-BF60-D667-9F2243DF6BA1}"/>
          </ac:spMkLst>
        </pc:spChg>
      </pc:sldChg>
      <pc:sldChg chg="addSp delSp modSp new mod ord modNotesTx">
        <pc:chgData name="CORNELISEN Wendy * SLO" userId="414fa689-4b2c-4c4b-9013-295cc778ed6a" providerId="ADAL" clId="{24D89D6E-DBDE-4854-BA47-B11C65B2B865}" dt="2025-08-21T17:22:02.095" v="1130"/>
        <pc:sldMkLst>
          <pc:docMk/>
          <pc:sldMk cId="3649929313" sldId="304"/>
        </pc:sldMkLst>
        <pc:spChg chg="mod">
          <ac:chgData name="CORNELISEN Wendy * SLO" userId="414fa689-4b2c-4c4b-9013-295cc778ed6a" providerId="ADAL" clId="{24D89D6E-DBDE-4854-BA47-B11C65B2B865}" dt="2025-08-20T23:51:35.659" v="559" actId="20577"/>
          <ac:spMkLst>
            <pc:docMk/>
            <pc:sldMk cId="3649929313" sldId="304"/>
            <ac:spMk id="2" creationId="{052D8CC3-904C-4C67-791B-723EA420E195}"/>
          </ac:spMkLst>
        </pc:spChg>
        <pc:spChg chg="add mod">
          <ac:chgData name="CORNELISEN Wendy * SLO" userId="414fa689-4b2c-4c4b-9013-295cc778ed6a" providerId="ADAL" clId="{24D89D6E-DBDE-4854-BA47-B11C65B2B865}" dt="2025-08-21T00:14:50.417" v="996" actId="20577"/>
          <ac:spMkLst>
            <pc:docMk/>
            <pc:sldMk cId="3649929313" sldId="304"/>
            <ac:spMk id="4" creationId="{D102621B-EC42-FC8D-7292-0C6855C370A6}"/>
          </ac:spMkLst>
        </pc:spChg>
      </pc:sldChg>
      <pc:sldChg chg="modSp new mod modNotesTx">
        <pc:chgData name="CORNELISEN Wendy * SLO" userId="414fa689-4b2c-4c4b-9013-295cc778ed6a" providerId="ADAL" clId="{24D89D6E-DBDE-4854-BA47-B11C65B2B865}" dt="2025-08-21T17:24:16.355" v="1173" actId="20577"/>
        <pc:sldMkLst>
          <pc:docMk/>
          <pc:sldMk cId="3708928178" sldId="305"/>
        </pc:sldMkLst>
        <pc:spChg chg="mod">
          <ac:chgData name="CORNELISEN Wendy * SLO" userId="414fa689-4b2c-4c4b-9013-295cc778ed6a" providerId="ADAL" clId="{24D89D6E-DBDE-4854-BA47-B11C65B2B865}" dt="2025-08-21T00:12:41.589" v="876" actId="20577"/>
          <ac:spMkLst>
            <pc:docMk/>
            <pc:sldMk cId="3708928178" sldId="305"/>
            <ac:spMk id="2" creationId="{42D5C0D2-53BE-11AF-56B8-BFF681D3BEF0}"/>
          </ac:spMkLst>
        </pc:spChg>
        <pc:spChg chg="mod">
          <ac:chgData name="CORNELISEN Wendy * SLO" userId="414fa689-4b2c-4c4b-9013-295cc778ed6a" providerId="ADAL" clId="{24D89D6E-DBDE-4854-BA47-B11C65B2B865}" dt="2025-08-21T00:13:33.847" v="936" actId="20577"/>
          <ac:spMkLst>
            <pc:docMk/>
            <pc:sldMk cId="3708928178" sldId="305"/>
            <ac:spMk id="3" creationId="{7A91E1F3-62E8-B0DB-54BD-CCEAD7DE381A}"/>
          </ac:spMkLst>
        </pc:spChg>
      </pc:sldChg>
      <pc:sldChg chg="delSp modSp new del mod">
        <pc:chgData name="CORNELISEN Wendy * SLO" userId="414fa689-4b2c-4c4b-9013-295cc778ed6a" providerId="ADAL" clId="{24D89D6E-DBDE-4854-BA47-B11C65B2B865}" dt="2025-08-21T00:27:19.941" v="1089" actId="2696"/>
        <pc:sldMkLst>
          <pc:docMk/>
          <pc:sldMk cId="933502004" sldId="306"/>
        </pc:sldMkLst>
        <pc:spChg chg="mod">
          <ac:chgData name="CORNELISEN Wendy * SLO" userId="414fa689-4b2c-4c4b-9013-295cc778ed6a" providerId="ADAL" clId="{24D89D6E-DBDE-4854-BA47-B11C65B2B865}" dt="2025-08-21T00:26:52.661" v="1074" actId="20577"/>
          <ac:spMkLst>
            <pc:docMk/>
            <pc:sldMk cId="933502004" sldId="306"/>
            <ac:spMk id="2" creationId="{426DECFA-C581-5096-112E-6405623BCCF4}"/>
          </ac:spMkLst>
        </pc:spChg>
        <pc:spChg chg="del">
          <ac:chgData name="CORNELISEN Wendy * SLO" userId="414fa689-4b2c-4c4b-9013-295cc778ed6a" providerId="ADAL" clId="{24D89D6E-DBDE-4854-BA47-B11C65B2B865}" dt="2025-08-21T00:26:56.238" v="1075" actId="478"/>
          <ac:spMkLst>
            <pc:docMk/>
            <pc:sldMk cId="933502004" sldId="306"/>
            <ac:spMk id="3" creationId="{803D0791-D7D1-D7FD-486E-03C6F07533ED}"/>
          </ac:spMkLst>
        </pc:spChg>
      </pc:sldChg>
      <pc:sldChg chg="delSp modSp new mod">
        <pc:chgData name="CORNELISEN Wendy * SLO" userId="414fa689-4b2c-4c4b-9013-295cc778ed6a" providerId="ADAL" clId="{24D89D6E-DBDE-4854-BA47-B11C65B2B865}" dt="2025-08-21T00:27:13.506" v="1088" actId="478"/>
        <pc:sldMkLst>
          <pc:docMk/>
          <pc:sldMk cId="3202317714" sldId="307"/>
        </pc:sldMkLst>
        <pc:spChg chg="mod">
          <ac:chgData name="CORNELISEN Wendy * SLO" userId="414fa689-4b2c-4c4b-9013-295cc778ed6a" providerId="ADAL" clId="{24D89D6E-DBDE-4854-BA47-B11C65B2B865}" dt="2025-08-21T00:27:10.822" v="1087" actId="20577"/>
          <ac:spMkLst>
            <pc:docMk/>
            <pc:sldMk cId="3202317714" sldId="307"/>
            <ac:spMk id="2" creationId="{7C3CBE97-13C0-89D2-04EE-011E2E7F4C65}"/>
          </ac:spMkLst>
        </pc:spChg>
        <pc:spChg chg="del">
          <ac:chgData name="CORNELISEN Wendy * SLO" userId="414fa689-4b2c-4c4b-9013-295cc778ed6a" providerId="ADAL" clId="{24D89D6E-DBDE-4854-BA47-B11C65B2B865}" dt="2025-08-21T00:27:13.506" v="1088" actId="478"/>
          <ac:spMkLst>
            <pc:docMk/>
            <pc:sldMk cId="3202317714" sldId="307"/>
            <ac:spMk id="3" creationId="{22CEF8FF-CC58-55A7-480A-899030AA79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F03A4-CBB2-446D-83CF-9BF5DD7E7903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ED085-DE8F-45A4-BF76-4EDA14277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3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regon.public.law/statutes/ors_357.00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At the State Library of Oregon, we really have 2 libraries (our Talking Book service for the print disabled, and a Government Services library for state employees) and a consulting firm.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ED085-DE8F-45A4-BF76-4EDA142771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ED085-DE8F-45A4-BF76-4EDA142771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+mn-lt"/>
                <a:cs typeface="Calibri"/>
              </a:rPr>
              <a:t>and starts the following odd year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+mn-lt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ED085-DE8F-45A4-BF76-4EDA142771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2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ED085-DE8F-45A4-BF76-4EDA142771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27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ORS 357.008 – State Library duties; free book loans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ED085-DE8F-45A4-BF76-4EDA142771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0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Budget Execution, or the spending of the current funds, is done based on the Legislatively Adopted Budget (LAB)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ED085-DE8F-45A4-BF76-4EDA142771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2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spending is also done with restrictions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ED085-DE8F-45A4-BF76-4EDA142771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4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General Fund dollars are the most flexible spending that the State Library has. General Fund is used in Library Support, Operations, and Talking Books.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ED085-DE8F-45A4-BF76-4EDA142771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63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weeks ago, the State Fiscal Office released this report detailing the loss of federal funding from various state agencies. It includes the potential $2.5M LSTA funds from the State Library starting in FY27. This is one of many scenarios playing out right now; as shared previously the Senate has started the process to add LSTA funding back into the federal FY26 budget. We may not know the final outcome for several months.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ED085-DE8F-45A4-BF76-4EDA142771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 Library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2460" y="5334000"/>
            <a:ext cx="9144000" cy="1143000"/>
          </a:xfrm>
        </p:spPr>
        <p:txBody>
          <a:bodyPr lIns="182880"/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4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Additional information goes here.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09600"/>
            <a:ext cx="3657600" cy="1010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889" y="378158"/>
            <a:ext cx="1473711" cy="147371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326024"/>
            <a:ext cx="12192000" cy="3409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143125" y="4287838"/>
            <a:ext cx="9144000" cy="1046162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7200" b="1" i="1" baseline="0">
                <a:solidFill>
                  <a:schemeClr val="accent4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US"/>
              <a:t>Subject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143125" y="2971800"/>
            <a:ext cx="9144000" cy="1316038"/>
          </a:xfrm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lang="en-US" sz="8000" b="1" i="0" baseline="0" smtClean="0"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US" sz="8000" b="1">
                <a:latin typeface="+mj-lt"/>
              </a:rPr>
              <a:t>Topic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4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191000" y="228600"/>
            <a:ext cx="152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01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00200"/>
            <a:ext cx="12192000" cy="5257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2982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28800"/>
            <a:ext cx="3932237" cy="1447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28800"/>
            <a:ext cx="6172200" cy="4032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76600"/>
            <a:ext cx="3932237" cy="2592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191000" y="228600"/>
            <a:ext cx="152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76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288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28800"/>
            <a:ext cx="6172200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191000" y="228600"/>
            <a:ext cx="152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4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3409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1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 Library Logo_Backgrou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291" y="2438400"/>
            <a:ext cx="4731418" cy="130759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3409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6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egon Logo_Backgrou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88" y="1371600"/>
            <a:ext cx="4489712" cy="448970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92000" cy="3409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8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6372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34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191000" y="228600"/>
            <a:ext cx="152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191000" y="228600"/>
            <a:ext cx="152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9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5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1"/>
            <a:ext cx="6783388" cy="990599"/>
          </a:xfrm>
        </p:spPr>
        <p:txBody>
          <a:bodyPr/>
          <a:lstStyle/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7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7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15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0" y="304800"/>
            <a:ext cx="6781800" cy="10064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724C-E7A2-4A6D-A4BD-CDB6C1C03172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267200" y="304800"/>
            <a:ext cx="0" cy="990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1474787"/>
            <a:ext cx="121920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04800"/>
            <a:ext cx="307707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6" r:id="rId2"/>
    <p:sldLayoutId id="2147483817" r:id="rId3"/>
    <p:sldLayoutId id="2147483818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5" r:id="rId12"/>
    <p:sldLayoutId id="2147483810" r:id="rId13"/>
    <p:sldLayoutId id="214748381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das/Financial/Documents/Federal-Impact-HR1-Initial-Analysi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oregonlegislature.gov/lro/Documents/HR%201%20Title%20VII%20Revenue%20Impact%20Estimates%20RR2_25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library/state-employees/Documents/assessment_faq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oregon.gov/library/libraries/Documents/LSTA/2023-2027LSTAFiveYearPla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B253CD-4848-111C-DBD7-AF0D198DCDA1}"/>
              </a:ext>
            </a:extLst>
          </p:cNvPr>
          <p:cNvSpPr/>
          <p:nvPr/>
        </p:nvSpPr>
        <p:spPr>
          <a:xfrm>
            <a:off x="-4097" y="2808653"/>
            <a:ext cx="12484259" cy="417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19877C-FB40-04F3-D707-240F769564AA}"/>
              </a:ext>
            </a:extLst>
          </p:cNvPr>
          <p:cNvSpPr/>
          <p:nvPr/>
        </p:nvSpPr>
        <p:spPr>
          <a:xfrm>
            <a:off x="7972084" y="6457"/>
            <a:ext cx="4361026" cy="6846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cture of State Library of Oregon building, grass and sky ">
            <a:extLst>
              <a:ext uri="{FF2B5EF4-FFF2-40B4-BE49-F238E27FC236}">
                <a16:creationId xmlns:a16="http://schemas.microsoft.com/office/drawing/2014/main" id="{AAFCDF5E-DDFD-F12C-4493-C3DBABCE0F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201"/>
          <a:stretch/>
        </p:blipFill>
        <p:spPr>
          <a:xfrm>
            <a:off x="8319085" y="441548"/>
            <a:ext cx="3535730" cy="2993756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1707" y="4877258"/>
            <a:ext cx="10122976" cy="1046162"/>
          </a:xfrm>
        </p:spPr>
        <p:txBody>
          <a:bodyPr/>
          <a:lstStyle/>
          <a:p>
            <a:pPr algn="ctr"/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Equitable access to library and information services for the people of Oregon</a:t>
            </a:r>
            <a:endParaRPr lang="en-US" sz="4400" i="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544" y="3592964"/>
            <a:ext cx="9144000" cy="131603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/>
              <a:t>State Library of Oregon</a:t>
            </a:r>
          </a:p>
        </p:txBody>
      </p:sp>
    </p:spTree>
    <p:extLst>
      <p:ext uri="{BB962C8B-B14F-4D97-AF65-F5344CB8AC3E}">
        <p14:creationId xmlns:p14="http://schemas.microsoft.com/office/powerpoint/2010/main" val="73938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A9FB8-4A98-FC90-2779-0A24750C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E5EC1-DBE0-226C-965A-A94614EB9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AY27, the State Library has $5,421,047 in General Fund:  </a:t>
            </a:r>
          </a:p>
          <a:p>
            <a:r>
              <a:rPr lang="en-US" dirty="0"/>
              <a:t>$1,722,902 in Ready to Read grants </a:t>
            </a:r>
          </a:p>
          <a:p>
            <a:r>
              <a:rPr lang="en-US" dirty="0"/>
              <a:t>$2,717,320 in Personal Services  </a:t>
            </a:r>
          </a:p>
          <a:p>
            <a:r>
              <a:rPr lang="en-US" dirty="0"/>
              <a:t>   $969,798 in Services &amp; Supplies </a:t>
            </a:r>
          </a:p>
          <a:p>
            <a:pPr lvl="1"/>
            <a:r>
              <a:rPr lang="en-US" dirty="0"/>
              <a:t>($291,193) in State Government Services charges</a:t>
            </a:r>
          </a:p>
          <a:p>
            <a:pPr lvl="1"/>
            <a:r>
              <a:rPr lang="en-US" dirty="0"/>
              <a:t>($282,470) in Rent </a:t>
            </a:r>
          </a:p>
          <a:p>
            <a:pPr lvl="1"/>
            <a:r>
              <a:rPr lang="en-US" dirty="0"/>
              <a:t>$396,135 that the State Library directs the spending of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2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8B492-E60C-9342-514F-F40113ADD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0589-1FB3-9E60-5FCA-D0D69EA6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LSTA Funding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CBEB2-54A0-F5E5-4433-C5FAB894C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AY27 Budget Impacts </a:t>
            </a:r>
          </a:p>
          <a:p>
            <a:pPr lvl="1"/>
            <a:r>
              <a:rPr lang="en-US" dirty="0">
                <a:ea typeface="Calibri"/>
                <a:cs typeface="Calibri"/>
              </a:rPr>
              <a:t>Potential for loss of funding in FY27 </a:t>
            </a:r>
          </a:p>
          <a:p>
            <a:pPr lvl="1"/>
            <a:r>
              <a:rPr lang="en-US" dirty="0">
                <a:ea typeface="Calibri"/>
                <a:cs typeface="Calibri"/>
              </a:rPr>
              <a:t>25% of State Library Budget </a:t>
            </a:r>
            <a:endParaRPr lang="en-US" dirty="0"/>
          </a:p>
          <a:p>
            <a:pPr lvl="1"/>
            <a:r>
              <a:rPr lang="en-US" dirty="0">
                <a:ea typeface="Calibri"/>
                <a:cs typeface="Calibri"/>
              </a:rPr>
              <a:t>6.72 FTE in Library Support and Operations 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Short Session 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Emergency Board</a:t>
            </a:r>
          </a:p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8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0D2-53BE-11AF-56B8-BFF681D3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1E1F3-62E8-B0DB-54BD-CCEAD7DE3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3" tooltip="https://www.oregon.gov/das/Financial/Documents/Federal-Impact-HR1-Initial-Analysis.pdf"/>
              </a:rPr>
              <a:t>Federal-Impact-HR1-Initial-Analysis.pdf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Report #2-25</a:t>
            </a:r>
            <a:r>
              <a:rPr lang="en-US" dirty="0"/>
              <a:t> </a:t>
            </a:r>
          </a:p>
          <a:p>
            <a:r>
              <a:rPr lang="en-US" dirty="0"/>
              <a:t>Revenue Forecast on 8/27</a:t>
            </a:r>
          </a:p>
          <a:p>
            <a:r>
              <a:rPr lang="en-US" dirty="0"/>
              <a:t>Possibility for General Fund reductions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8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A588-A444-53D8-2B38-4E5A9259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6E183-45BD-6DC3-E7F1-528D727CF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Internal budget development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CFO Budget Instructions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Fall 2025 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State Library Board approval 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Calibri"/>
                <a:cs typeface="Calibri"/>
              </a:rPr>
              <a:t>January 2026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Agency Request Budget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July 31, 2026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491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BE97-13C0-89D2-04EE-011E2E7F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20231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>
            <a:extLst>
              <a:ext uri="{FF2B5EF4-FFF2-40B4-BE49-F238E27FC236}">
                <a16:creationId xmlns:a16="http://schemas.microsoft.com/office/drawing/2014/main" id="{F51210F1-1131-00EF-2F26-A9B535055F1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0979" y="540848"/>
            <a:ext cx="5242125" cy="59387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776C3B-181E-31E3-B784-7FFF2C8EA3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739"/>
          <a:stretch>
            <a:fillRect/>
          </a:stretch>
        </p:blipFill>
        <p:spPr>
          <a:xfrm>
            <a:off x="4552950" y="6482502"/>
            <a:ext cx="4233333" cy="4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8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9AE4474-25D6-1544-11BD-AD2CE1E9375D}"/>
              </a:ext>
            </a:extLst>
          </p:cNvPr>
          <p:cNvSpPr txBox="1">
            <a:spLocks/>
          </p:cNvSpPr>
          <p:nvPr/>
        </p:nvSpPr>
        <p:spPr>
          <a:xfrm>
            <a:off x="457200" y="47049"/>
            <a:ext cx="7099449" cy="1476626"/>
          </a:xfrm>
          <a:prstGeom prst="rect">
            <a:avLst/>
          </a:prstGeom>
        </p:spPr>
        <p:txBody>
          <a:bodyPr vert="horz" wrap="square" lIns="0" tIns="13148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6032">
              <a:spcBef>
                <a:spcPts val="104"/>
              </a:spcBef>
            </a:pPr>
            <a:br>
              <a:rPr lang="en-US" sz="3718" spc="-80">
                <a:solidFill>
                  <a:srgbClr val="0D0D0D"/>
                </a:solidFill>
                <a:latin typeface="Calibri Light"/>
                <a:cs typeface="Calibri Light"/>
              </a:rPr>
            </a:br>
            <a:r>
              <a:rPr lang="en-US" sz="3718" spc="-80">
                <a:solidFill>
                  <a:srgbClr val="0D0D0D"/>
                </a:solidFill>
                <a:latin typeface="Calibri Light"/>
                <a:cs typeface="Calibri Light"/>
              </a:rPr>
              <a:t>Governor’s Office </a:t>
            </a:r>
            <a:br>
              <a:rPr lang="en-US" sz="3718" spc="-80">
                <a:solidFill>
                  <a:srgbClr val="0D0D0D"/>
                </a:solidFill>
                <a:latin typeface="Calibri Light"/>
                <a:cs typeface="Calibri Light"/>
              </a:rPr>
            </a:br>
            <a:r>
              <a:rPr lang="en-US" sz="3718" spc="-80">
                <a:solidFill>
                  <a:srgbClr val="0D0D0D"/>
                </a:solidFill>
                <a:latin typeface="Calibri Light"/>
                <a:cs typeface="Calibri Light"/>
              </a:rPr>
              <a:t>Mission</a:t>
            </a:r>
            <a:r>
              <a:rPr lang="en-US" sz="3718" spc="-104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lang="en-US" sz="3718" spc="-89">
                <a:solidFill>
                  <a:srgbClr val="0D0D0D"/>
                </a:solidFill>
                <a:latin typeface="Calibri Light"/>
                <a:cs typeface="Calibri Light"/>
              </a:rPr>
              <a:t>Focused</a:t>
            </a:r>
            <a:r>
              <a:rPr lang="en-US" sz="3718" spc="-113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lang="en-US" sz="3718" spc="-61">
                <a:solidFill>
                  <a:srgbClr val="0D0D0D"/>
                </a:solidFill>
                <a:latin typeface="Calibri Light"/>
                <a:cs typeface="Calibri Light"/>
              </a:rPr>
              <a:t>Priorities</a:t>
            </a:r>
            <a:endParaRPr lang="en-US" sz="3718">
              <a:latin typeface="Calibri Light"/>
              <a:cs typeface="Calibri Ligh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45384EB-9B1F-FE99-92C3-377AB0A68C17}"/>
              </a:ext>
            </a:extLst>
          </p:cNvPr>
          <p:cNvSpPr txBox="1"/>
          <p:nvPr/>
        </p:nvSpPr>
        <p:spPr>
          <a:xfrm>
            <a:off x="1015006" y="2126669"/>
            <a:ext cx="11005544" cy="2082319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1953">
              <a:spcBef>
                <a:spcPts val="118"/>
              </a:spcBef>
            </a:pPr>
            <a:r>
              <a:rPr sz="2800">
                <a:latin typeface="Calibri"/>
                <a:cs typeface="Calibri"/>
              </a:rPr>
              <a:t>Increasing</a:t>
            </a:r>
            <a:r>
              <a:rPr sz="2800" spc="-38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Housing</a:t>
            </a:r>
            <a:r>
              <a:rPr sz="2800" spc="-14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and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reducing</a:t>
            </a:r>
            <a:r>
              <a:rPr sz="2800" spc="-24">
                <a:latin typeface="Calibri"/>
                <a:cs typeface="Calibri"/>
              </a:rPr>
              <a:t> </a:t>
            </a:r>
            <a:r>
              <a:rPr sz="2800" spc="-9">
                <a:latin typeface="Calibri"/>
                <a:cs typeface="Calibri"/>
              </a:rPr>
              <a:t>Homelessness</a:t>
            </a:r>
            <a:endParaRPr sz="2800">
              <a:latin typeface="Calibri"/>
              <a:cs typeface="Calibri"/>
            </a:endParaRPr>
          </a:p>
          <a:p>
            <a:pPr>
              <a:spcBef>
                <a:spcPts val="52"/>
              </a:spcBef>
            </a:pPr>
            <a:endParaRPr sz="2800">
              <a:latin typeface="Calibri"/>
              <a:cs typeface="Calibri"/>
            </a:endParaRPr>
          </a:p>
          <a:p>
            <a:pPr marL="11953" marR="4781">
              <a:lnSpc>
                <a:spcPts val="3133"/>
              </a:lnSpc>
            </a:pPr>
            <a:r>
              <a:rPr sz="2800">
                <a:latin typeface="Calibri"/>
                <a:cs typeface="Calibri"/>
              </a:rPr>
              <a:t>Improving</a:t>
            </a:r>
            <a:r>
              <a:rPr sz="2800" spc="-56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access</a:t>
            </a:r>
            <a:r>
              <a:rPr sz="2800" spc="-14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to</a:t>
            </a:r>
            <a:r>
              <a:rPr sz="2800" spc="-19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Mental</a:t>
            </a:r>
            <a:r>
              <a:rPr sz="2800" spc="-19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Health</a:t>
            </a:r>
            <a:r>
              <a:rPr sz="2800" spc="-24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and</a:t>
            </a:r>
            <a:r>
              <a:rPr sz="2800" spc="-14">
                <a:latin typeface="Calibri"/>
                <a:cs typeface="Calibri"/>
              </a:rPr>
              <a:t> </a:t>
            </a:r>
            <a:r>
              <a:rPr sz="2800" spc="-9">
                <a:latin typeface="Calibri"/>
                <a:cs typeface="Calibri"/>
              </a:rPr>
              <a:t>Addiction Services</a:t>
            </a:r>
            <a:endParaRPr lang="en-US" sz="2800" spc="-9">
              <a:latin typeface="Calibri"/>
              <a:cs typeface="Calibri"/>
            </a:endParaRPr>
          </a:p>
          <a:p>
            <a:pPr marL="11953" marR="4781">
              <a:lnSpc>
                <a:spcPts val="3133"/>
              </a:lnSpc>
            </a:pPr>
            <a:endParaRPr lang="en-US" sz="2800" spc="-9">
              <a:latin typeface="Calibri"/>
              <a:cs typeface="Calibri"/>
            </a:endParaRPr>
          </a:p>
          <a:p>
            <a:pPr marL="11953" marR="4781">
              <a:lnSpc>
                <a:spcPts val="3133"/>
              </a:lnSpc>
            </a:pPr>
            <a:r>
              <a:rPr sz="2800">
                <a:latin typeface="Calibri"/>
                <a:cs typeface="Calibri"/>
              </a:rPr>
              <a:t>Improving</a:t>
            </a:r>
            <a:r>
              <a:rPr sz="2800" spc="-61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Early</a:t>
            </a:r>
            <a:r>
              <a:rPr sz="2800" spc="-56">
                <a:latin typeface="Calibri"/>
                <a:cs typeface="Calibri"/>
              </a:rPr>
              <a:t> </a:t>
            </a:r>
            <a:r>
              <a:rPr sz="2800" spc="-24">
                <a:latin typeface="Calibri"/>
                <a:cs typeface="Calibri"/>
              </a:rPr>
              <a:t>Literacy,</a:t>
            </a:r>
            <a:r>
              <a:rPr sz="2800" spc="-42">
                <a:latin typeface="Calibri"/>
                <a:cs typeface="Calibri"/>
              </a:rPr>
              <a:t> </a:t>
            </a:r>
            <a:r>
              <a:rPr lang="en-US" sz="2800">
                <a:latin typeface="Calibri"/>
                <a:cs typeface="Calibri"/>
              </a:rPr>
              <a:t>Childcare</a:t>
            </a:r>
            <a:r>
              <a:rPr sz="2800" spc="-56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&amp;</a:t>
            </a:r>
            <a:r>
              <a:rPr sz="2800" spc="-33">
                <a:latin typeface="Calibri"/>
                <a:cs typeface="Calibri"/>
              </a:rPr>
              <a:t> </a:t>
            </a:r>
            <a:r>
              <a:rPr sz="2800" spc="-19">
                <a:latin typeface="Calibri"/>
                <a:cs typeface="Calibri"/>
              </a:rPr>
              <a:t>K‐12 </a:t>
            </a:r>
            <a:r>
              <a:rPr sz="2800">
                <a:latin typeface="Calibri"/>
                <a:cs typeface="Calibri"/>
              </a:rPr>
              <a:t>Education</a:t>
            </a:r>
            <a:r>
              <a:rPr sz="2800" spc="-89">
                <a:latin typeface="Calibri"/>
                <a:cs typeface="Calibri"/>
              </a:rPr>
              <a:t> </a:t>
            </a:r>
            <a:r>
              <a:rPr sz="2800" spc="-9">
                <a:latin typeface="Calibri"/>
                <a:cs typeface="Calibri"/>
              </a:rPr>
              <a:t>outcomes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61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8">
            <a:extLst>
              <a:ext uri="{FF2B5EF4-FFF2-40B4-BE49-F238E27FC236}">
                <a16:creationId xmlns:a16="http://schemas.microsoft.com/office/drawing/2014/main" id="{9D951D05-AAC5-3CA0-EA32-516269C8B6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415302"/>
            <a:ext cx="6781800" cy="78547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476375" algn="l"/>
                <a:tab pos="2499360" algn="l"/>
              </a:tabLst>
            </a:pPr>
            <a:r>
              <a:rPr lang="en-US" b="1" spc="520">
                <a:solidFill>
                  <a:srgbClr val="000000"/>
                </a:solidFill>
                <a:latin typeface="Century Schoolbook" panose="02040604050505020304" pitchFamily="18" charset="0"/>
                <a:cs typeface="Calibri"/>
              </a:rPr>
              <a:t>Budget Basics</a:t>
            </a:r>
            <a:endParaRPr>
              <a:latin typeface="Century Schoolbook" panose="02040604050505020304" pitchFamily="18" charset="0"/>
              <a:cs typeface="Calibri"/>
            </a:endParaRPr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6EF4C1D1-1321-9BA5-7EF0-DFECCC934D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n-US" sz="3200">
                <a:latin typeface="Calibri"/>
                <a:cs typeface="Calibri"/>
              </a:rPr>
              <a:t>Covers July 1- June 30 of two fiscal years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n-US" sz="3200">
                <a:latin typeface="Calibri"/>
                <a:cs typeface="Calibri"/>
              </a:rPr>
              <a:t>Is submitted in even years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n-US" sz="3200">
                <a:latin typeface="Calibri"/>
                <a:cs typeface="Calibri"/>
              </a:rPr>
              <a:t>Additional funds or limitation 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n-US" sz="3200">
                <a:latin typeface="Calibri"/>
                <a:cs typeface="Calibri"/>
              </a:rPr>
              <a:t>Additional positions </a:t>
            </a:r>
          </a:p>
        </p:txBody>
      </p:sp>
    </p:spTree>
    <p:extLst>
      <p:ext uri="{BB962C8B-B14F-4D97-AF65-F5344CB8AC3E}">
        <p14:creationId xmlns:p14="http://schemas.microsoft.com/office/powerpoint/2010/main" val="267043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7FDE7961-4A6E-6413-F258-64C0D2DA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45570"/>
            <a:ext cx="8648843" cy="631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2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1142-3345-1A3A-038F-FE72A233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4B2A7-EE17-C0AB-162F-C441F078D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n-US" dirty="0">
                <a:cs typeface="Calibri"/>
              </a:rPr>
              <a:t>Assessment Formula</a:t>
            </a:r>
          </a:p>
          <a:p>
            <a:pPr marL="0" indent="0">
              <a:lnSpc>
                <a:spcPct val="100000"/>
              </a:lnSpc>
              <a:spcBef>
                <a:spcPts val="35"/>
              </a:spcBef>
              <a:buNone/>
            </a:pP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n-US" dirty="0">
                <a:cs typeface="Calibri"/>
              </a:rPr>
              <a:t>Policy Option Package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n-US" dirty="0">
                <a:cs typeface="Calibri"/>
              </a:rPr>
              <a:t>Legislative Concepts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n-US" dirty="0">
                <a:cs typeface="Calibri"/>
              </a:rPr>
              <a:t>Legislation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7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8CC3-904C-4C67-791B-723EA42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968" y="304800"/>
            <a:ext cx="8659368" cy="1006475"/>
          </a:xfrm>
        </p:spPr>
        <p:txBody>
          <a:bodyPr>
            <a:normAutofit/>
          </a:bodyPr>
          <a:lstStyle/>
          <a:p>
            <a:r>
              <a:rPr lang="en-US" dirty="0"/>
              <a:t>Duties of State Library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102621B-EC42-FC8D-7292-0C6855C370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70551"/>
            <a:ext cx="10728960" cy="426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State Library helps state government with research and information.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200" dirty="0">
                <a:latin typeface="Arial" panose="020B0604020202020204" pitchFamily="34" charset="0"/>
              </a:rPr>
              <a:t>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rovides library services for people with print disabilities, working with the Library of Congress and other partners.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200" dirty="0">
                <a:latin typeface="Arial" panose="020B0604020202020204" pitchFamily="34" charset="0"/>
              </a:rPr>
              <a:t>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upports local libraries with funding, advice, and staff training.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Gives state grant money to local libraries for children’s and youth programs.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 access to state government publications.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Every two years, report to the Legislature on how library services are working.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Carry out other activities to improve library services across Oregon.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loans books for free to Oregonians through their local libraries.</a:t>
            </a:r>
          </a:p>
        </p:txBody>
      </p:sp>
    </p:spTree>
    <p:extLst>
      <p:ext uri="{BB962C8B-B14F-4D97-AF65-F5344CB8AC3E}">
        <p14:creationId xmlns:p14="http://schemas.microsoft.com/office/powerpoint/2010/main" val="364992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D2934-66CE-0F2D-ECE7-6ACB19A4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AY27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D7ABA-DFF6-B04E-21A4-1F11E4263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LSTA 2025 </a:t>
            </a:r>
          </a:p>
          <a:p>
            <a:pPr lvl="1"/>
            <a:r>
              <a:rPr lang="en-US" dirty="0"/>
              <a:t>$2,593,238 (one year) </a:t>
            </a:r>
          </a:p>
          <a:p>
            <a:r>
              <a:rPr lang="en-US" dirty="0"/>
              <a:t>Assessment </a:t>
            </a:r>
          </a:p>
          <a:p>
            <a:pPr lvl="1"/>
            <a:r>
              <a:rPr lang="en-US" dirty="0"/>
              <a:t>$9,45,429</a:t>
            </a:r>
          </a:p>
          <a:p>
            <a:r>
              <a:rPr lang="en-US" dirty="0"/>
              <a:t>General Fund </a:t>
            </a:r>
          </a:p>
          <a:p>
            <a:pPr lvl="1"/>
            <a:r>
              <a:rPr lang="en-US" dirty="0"/>
              <a:t>$5,421,047</a:t>
            </a:r>
          </a:p>
          <a:p>
            <a:r>
              <a:rPr lang="en-US" dirty="0"/>
              <a:t>Donation </a:t>
            </a:r>
          </a:p>
          <a:p>
            <a:pPr lvl="1"/>
            <a:r>
              <a:rPr lang="en-US" dirty="0"/>
              <a:t>$357,155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4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19D2-58E4-CD11-112C-970977E6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4E988-C69C-BF60-D667-9F2243DF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1825625"/>
            <a:ext cx="10768584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Assessment Fund </a:t>
            </a:r>
            <a:r>
              <a:rPr lang="en-US" dirty="0"/>
              <a:t>spending must align with the </a:t>
            </a:r>
            <a:r>
              <a:rPr lang="en-US" u="sng" dirty="0">
                <a:hlinkClick r:id="rId3"/>
              </a:rPr>
              <a:t>framework for the assessment</a:t>
            </a:r>
            <a:endParaRPr lang="en-US" dirty="0"/>
          </a:p>
          <a:p>
            <a:pPr lvl="0"/>
            <a:r>
              <a:rPr lang="en-US" b="1" dirty="0"/>
              <a:t>Federal Fund </a:t>
            </a:r>
            <a:r>
              <a:rPr lang="en-US" dirty="0"/>
              <a:t>spending must align with the </a:t>
            </a:r>
            <a:r>
              <a:rPr lang="en-US" u="sng" dirty="0">
                <a:hlinkClick r:id="rId4"/>
              </a:rPr>
              <a:t>LSTA 5 Year plan</a:t>
            </a:r>
            <a:r>
              <a:rPr lang="en-US" dirty="0"/>
              <a:t> and IMLS certifications </a:t>
            </a:r>
          </a:p>
          <a:p>
            <a:r>
              <a:rPr lang="en-US" b="1" dirty="0"/>
              <a:t>Donation Fund </a:t>
            </a:r>
            <a:r>
              <a:rPr lang="en-US" dirty="0"/>
              <a:t>spending must align with the donor’s intentions, and the reason we gave when raising the money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There is also a hard and fast rule, no matter what the funding source, that prevents shifting money between </a:t>
            </a:r>
            <a:r>
              <a:rPr lang="en-US" i="1" dirty="0"/>
              <a:t>Personal Services</a:t>
            </a:r>
            <a:r>
              <a:rPr lang="en-US" dirty="0"/>
              <a:t> and </a:t>
            </a:r>
            <a:r>
              <a:rPr lang="en-US" i="1" dirty="0"/>
              <a:t>Services &amp; Supplies. 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91616"/>
      </p:ext>
    </p:extLst>
  </p:cSld>
  <p:clrMapOvr>
    <a:masterClrMapping/>
  </p:clrMapOvr>
</p:sld>
</file>

<file path=ppt/theme/theme1.xml><?xml version="1.0" encoding="utf-8"?>
<a:theme xmlns:a="http://schemas.openxmlformats.org/drawingml/2006/main" name="StateLibrary">
  <a:themeElements>
    <a:clrScheme name="State Library">
      <a:dk1>
        <a:sysClr val="windowText" lastClr="000000"/>
      </a:dk1>
      <a:lt1>
        <a:sysClr val="window" lastClr="FFFFFF"/>
      </a:lt1>
      <a:dk2>
        <a:srgbClr val="594A42"/>
      </a:dk2>
      <a:lt2>
        <a:srgbClr val="E7E6E6"/>
      </a:lt2>
      <a:accent1>
        <a:srgbClr val="BD6228"/>
      </a:accent1>
      <a:accent2>
        <a:srgbClr val="ECAA20"/>
      </a:accent2>
      <a:accent3>
        <a:srgbClr val="006838"/>
      </a:accent3>
      <a:accent4>
        <a:srgbClr val="5D7E95"/>
      </a:accent4>
      <a:accent5>
        <a:srgbClr val="7D98AB"/>
      </a:accent5>
      <a:accent6>
        <a:srgbClr val="CB7D30"/>
      </a:accent6>
      <a:hlink>
        <a:srgbClr val="0563C1"/>
      </a:hlink>
      <a:folHlink>
        <a:srgbClr val="BD6228"/>
      </a:folHlink>
    </a:clrScheme>
    <a:fontScheme name="State Library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72902_State Library_PowerPoint Template BLUE_2017.pptx" id="{675C38C5-F201-41FB-8CF2-7062456AB504}" vid="{7043983C-5FEB-4B1D-B703-355A860D91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7B3F8C402C4469AD7FFE27B2DD104" ma:contentTypeVersion="0" ma:contentTypeDescription="Create a new document." ma:contentTypeScope="" ma:versionID="044407746140419d54b81a03b06bb3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AA4243-BECC-4DEF-8398-F7BC9344751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323B56-D55B-429B-9831-19AF2EBB83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2282B2-B64D-4BD1-9399-ED3985D34352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9b73270-2993-4076-be47-9c78f42a1e84}" enabled="1" method="Privileged" siteId="{aa3f6932-fa7c-47b4-a0ce-a598cad161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State Library PowerPoint Template BLUE</Template>
  <TotalTime>4403</TotalTime>
  <Words>606</Words>
  <Application>Microsoft Office PowerPoint</Application>
  <PresentationFormat>Widescreen</PresentationFormat>
  <Paragraphs>101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 Light</vt:lpstr>
      <vt:lpstr>Calibri</vt:lpstr>
      <vt:lpstr>Century Schoolbook</vt:lpstr>
      <vt:lpstr>Arial</vt:lpstr>
      <vt:lpstr>Wingdings</vt:lpstr>
      <vt:lpstr>StateLibrary</vt:lpstr>
      <vt:lpstr>PowerPoint Presentation</vt:lpstr>
      <vt:lpstr>PowerPoint Presentation</vt:lpstr>
      <vt:lpstr>PowerPoint Presentation</vt:lpstr>
      <vt:lpstr>Budget Basics</vt:lpstr>
      <vt:lpstr>PowerPoint Presentation</vt:lpstr>
      <vt:lpstr>Budget Tools</vt:lpstr>
      <vt:lpstr>Duties of State Library </vt:lpstr>
      <vt:lpstr>AY27 Funding</vt:lpstr>
      <vt:lpstr>Restrictions </vt:lpstr>
      <vt:lpstr>General Fund </vt:lpstr>
      <vt:lpstr>LSTA Funding </vt:lpstr>
      <vt:lpstr>Other impacts </vt:lpstr>
      <vt:lpstr>Next Steps </vt:lpstr>
      <vt:lpstr>Questions? </vt:lpstr>
    </vt:vector>
  </TitlesOfParts>
  <Company>State of Oregon, DAS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Patterson</dc:creator>
  <cp:lastModifiedBy>Wendy Cornelisen</cp:lastModifiedBy>
  <cp:revision>2</cp:revision>
  <dcterms:created xsi:type="dcterms:W3CDTF">2020-12-31T22:44:30Z</dcterms:created>
  <dcterms:modified xsi:type="dcterms:W3CDTF">2025-08-22T22:24:09Z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0x010100F3F7B3F8C402C4469AD7FFE27B2DD104</vt:lpwstr>
  </property>
  <property fmtid="{D5CDD505-2E9C-101B-9397-08002B2CF9AE}" pid="3" name="MSIP_Label_09b73270-2993-4076-be47-9c78f42a1e84_Enabled">
    <vt:lpwstr>true</vt:lpwstr>
  </property>
  <property fmtid="{D5CDD505-2E9C-101B-9397-08002B2CF9AE}" pid="4" name="MSIP_Label_09b73270-2993-4076-be47-9c78f42a1e84_SetDate">
    <vt:lpwstr>2025-01-18T01:36:51Z</vt:lpwstr>
  </property>
  <property fmtid="{D5CDD505-2E9C-101B-9397-08002B2CF9AE}" pid="5" name="MSIP_Label_09b73270-2993-4076-be47-9c78f42a1e84_Method">
    <vt:lpwstr>Privileged</vt:lpwstr>
  </property>
  <property fmtid="{D5CDD505-2E9C-101B-9397-08002B2CF9AE}" pid="6" name="MSIP_Label_09b73270-2993-4076-be47-9c78f42a1e84_Name">
    <vt:lpwstr>Level 1 - Published (Items)</vt:lpwstr>
  </property>
  <property fmtid="{D5CDD505-2E9C-101B-9397-08002B2CF9AE}" pid="7" name="MSIP_Label_09b73270-2993-4076-be47-9c78f42a1e84_SiteId">
    <vt:lpwstr>aa3f6932-fa7c-47b4-a0ce-a598cad161cf</vt:lpwstr>
  </property>
  <property fmtid="{D5CDD505-2E9C-101B-9397-08002B2CF9AE}" pid="8" name="MSIP_Label_09b73270-2993-4076-be47-9c78f42a1e84_ActionId">
    <vt:lpwstr>39e5fea5-e25a-4e47-bc23-fff85f96ea27</vt:lpwstr>
  </property>
  <property fmtid="{D5CDD505-2E9C-101B-9397-08002B2CF9AE}" pid="9" name="MSIP_Label_09b73270-2993-4076-be47-9c78f42a1e84_ContentBits">
    <vt:lpwstr>0</vt:lpwstr>
  </property>
</Properties>
</file>