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58" r:id="rId7"/>
    <p:sldId id="259" r:id="rId8"/>
    <p:sldId id="268" r:id="rId9"/>
    <p:sldId id="264" r:id="rId10"/>
    <p:sldId id="265" r:id="rId11"/>
    <p:sldId id="270" r:id="rId12"/>
    <p:sldId id="271" r:id="rId13"/>
    <p:sldId id="262" r:id="rId14"/>
    <p:sldId id="272"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4EDD83-6497-4BA5-8A44-3BD2D3C7E9E8}" v="158" dt="2025-07-24T16:17:26.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lain Meghan" userId="f66bdbfd-b8fb-495d-8753-04c496b226b6" providerId="ADAL" clId="{C94EDD83-6497-4BA5-8A44-3BD2D3C7E9E8}"/>
    <pc:docChg chg="undo custSel addSld delSld modSld sldOrd modMainMaster">
      <pc:chgData name="McClain Meghan" userId="f66bdbfd-b8fb-495d-8753-04c496b226b6" providerId="ADAL" clId="{C94EDD83-6497-4BA5-8A44-3BD2D3C7E9E8}" dt="2025-07-24T16:15:59.413" v="718" actId="5793"/>
      <pc:docMkLst>
        <pc:docMk/>
      </pc:docMkLst>
      <pc:sldChg chg="addSp delSp modSp mod delDesignElem">
        <pc:chgData name="McClain Meghan" userId="f66bdbfd-b8fb-495d-8753-04c496b226b6" providerId="ADAL" clId="{C94EDD83-6497-4BA5-8A44-3BD2D3C7E9E8}" dt="2025-07-24T16:06:07.258" v="620"/>
        <pc:sldMkLst>
          <pc:docMk/>
          <pc:sldMk cId="2691179715" sldId="256"/>
        </pc:sldMkLst>
        <pc:spChg chg="mod">
          <ac:chgData name="McClain Meghan" userId="f66bdbfd-b8fb-495d-8753-04c496b226b6" providerId="ADAL" clId="{C94EDD83-6497-4BA5-8A44-3BD2D3C7E9E8}" dt="2025-07-16T15:41:18.359" v="153" actId="20577"/>
          <ac:spMkLst>
            <pc:docMk/>
            <pc:sldMk cId="2691179715" sldId="256"/>
            <ac:spMk id="2" creationId="{2C43E679-D533-D00C-DD2B-645A6CB22A78}"/>
          </ac:spMkLst>
        </pc:spChg>
        <pc:spChg chg="del mod">
          <ac:chgData name="McClain Meghan" userId="f66bdbfd-b8fb-495d-8753-04c496b226b6" providerId="ADAL" clId="{C94EDD83-6497-4BA5-8A44-3BD2D3C7E9E8}" dt="2025-07-16T15:41:26.066" v="155" actId="478"/>
          <ac:spMkLst>
            <pc:docMk/>
            <pc:sldMk cId="2691179715" sldId="256"/>
            <ac:spMk id="3" creationId="{50F0CD32-1677-C2AC-1A49-8A33415151B7}"/>
          </ac:spMkLst>
        </pc:spChg>
        <pc:spChg chg="add mod">
          <ac:chgData name="McClain Meghan" userId="f66bdbfd-b8fb-495d-8753-04c496b226b6" providerId="ADAL" clId="{C94EDD83-6497-4BA5-8A44-3BD2D3C7E9E8}" dt="2025-07-24T16:06:07.258" v="620"/>
          <ac:spMkLst>
            <pc:docMk/>
            <pc:sldMk cId="2691179715" sldId="256"/>
            <ac:spMk id="5" creationId="{7E834A6B-8B6E-714F-4618-EDC3C35DB1C7}"/>
          </ac:spMkLst>
        </pc:spChg>
        <pc:spChg chg="add del">
          <ac:chgData name="McClain Meghan" userId="f66bdbfd-b8fb-495d-8753-04c496b226b6" providerId="ADAL" clId="{C94EDD83-6497-4BA5-8A44-3BD2D3C7E9E8}" dt="2025-07-24T16:06:07.258" v="620"/>
          <ac:spMkLst>
            <pc:docMk/>
            <pc:sldMk cId="2691179715" sldId="256"/>
            <ac:spMk id="37" creationId="{8C790BE2-4E4F-4AAF-81A2-4A6F4885EBE6}"/>
          </ac:spMkLst>
        </pc:spChg>
        <pc:spChg chg="add del">
          <ac:chgData name="McClain Meghan" userId="f66bdbfd-b8fb-495d-8753-04c496b226b6" providerId="ADAL" clId="{C94EDD83-6497-4BA5-8A44-3BD2D3C7E9E8}" dt="2025-07-24T16:06:07.258" v="620"/>
          <ac:spMkLst>
            <pc:docMk/>
            <pc:sldMk cId="2691179715" sldId="256"/>
            <ac:spMk id="38" creationId="{D28B54C3-B57B-472A-B96E-1FCB67093DC2}"/>
          </ac:spMkLst>
        </pc:spChg>
        <pc:spChg chg="add del">
          <ac:chgData name="McClain Meghan" userId="f66bdbfd-b8fb-495d-8753-04c496b226b6" providerId="ADAL" clId="{C94EDD83-6497-4BA5-8A44-3BD2D3C7E9E8}" dt="2025-07-24T16:06:07.258" v="620"/>
          <ac:spMkLst>
            <pc:docMk/>
            <pc:sldMk cId="2691179715" sldId="256"/>
            <ac:spMk id="39" creationId="{7DB3C429-F8DA-49B9-AF84-21996FCF78B5}"/>
          </ac:spMkLst>
        </pc:spChg>
        <pc:spChg chg="add del">
          <ac:chgData name="McClain Meghan" userId="f66bdbfd-b8fb-495d-8753-04c496b226b6" providerId="ADAL" clId="{C94EDD83-6497-4BA5-8A44-3BD2D3C7E9E8}" dt="2025-07-24T16:06:07.258" v="620"/>
          <ac:spMkLst>
            <pc:docMk/>
            <pc:sldMk cId="2691179715" sldId="256"/>
            <ac:spMk id="40" creationId="{E12088DD-B1AD-40E0-8B86-1D87A2CCD9BE}"/>
          </ac:spMkLst>
        </pc:spChg>
        <pc:spChg chg="add del">
          <ac:chgData name="McClain Meghan" userId="f66bdbfd-b8fb-495d-8753-04c496b226b6" providerId="ADAL" clId="{C94EDD83-6497-4BA5-8A44-3BD2D3C7E9E8}" dt="2025-07-24T16:06:07.258" v="620"/>
          <ac:spMkLst>
            <pc:docMk/>
            <pc:sldMk cId="2691179715" sldId="256"/>
            <ac:spMk id="41" creationId="{C4C9F2B0-1044-46EB-8AEB-C3BFFDE6C2CC}"/>
          </ac:spMkLst>
        </pc:spChg>
        <pc:spChg chg="add del">
          <ac:chgData name="McClain Meghan" userId="f66bdbfd-b8fb-495d-8753-04c496b226b6" providerId="ADAL" clId="{C94EDD83-6497-4BA5-8A44-3BD2D3C7E9E8}" dt="2025-07-24T16:06:07.258" v="620"/>
          <ac:spMkLst>
            <pc:docMk/>
            <pc:sldMk cId="2691179715" sldId="256"/>
            <ac:spMk id="42" creationId="{0C395952-4E26-45A2-8756-2ADFD6E53C6E}"/>
          </ac:spMkLst>
        </pc:spChg>
        <pc:spChg chg="add del">
          <ac:chgData name="McClain Meghan" userId="f66bdbfd-b8fb-495d-8753-04c496b226b6" providerId="ADAL" clId="{C94EDD83-6497-4BA5-8A44-3BD2D3C7E9E8}" dt="2025-07-24T16:06:07.258" v="620"/>
          <ac:spMkLst>
            <pc:docMk/>
            <pc:sldMk cId="2691179715" sldId="256"/>
            <ac:spMk id="43" creationId="{4734BADF-9461-4621-B112-2D7BABEA7DD0}"/>
          </ac:spMkLst>
        </pc:spChg>
      </pc:sldChg>
      <pc:sldChg chg="addSp delSp modSp delDesignElem">
        <pc:chgData name="McClain Meghan" userId="f66bdbfd-b8fb-495d-8753-04c496b226b6" providerId="ADAL" clId="{C94EDD83-6497-4BA5-8A44-3BD2D3C7E9E8}" dt="2025-07-24T16:06:07.258" v="620"/>
        <pc:sldMkLst>
          <pc:docMk/>
          <pc:sldMk cId="1332143494" sldId="257"/>
        </pc:sldMkLst>
        <pc:spChg chg="add del">
          <ac:chgData name="McClain Meghan" userId="f66bdbfd-b8fb-495d-8753-04c496b226b6" providerId="ADAL" clId="{C94EDD83-6497-4BA5-8A44-3BD2D3C7E9E8}" dt="2025-07-24T16:06:07.258" v="620"/>
          <ac:spMkLst>
            <pc:docMk/>
            <pc:sldMk cId="1332143494" sldId="257"/>
            <ac:spMk id="9" creationId="{BACC6370-2D7E-4714-9D71-7542949D7D5D}"/>
          </ac:spMkLst>
        </pc:spChg>
        <pc:spChg chg="add del">
          <ac:chgData name="McClain Meghan" userId="f66bdbfd-b8fb-495d-8753-04c496b226b6" providerId="ADAL" clId="{C94EDD83-6497-4BA5-8A44-3BD2D3C7E9E8}" dt="2025-07-24T16:06:07.258" v="620"/>
          <ac:spMkLst>
            <pc:docMk/>
            <pc:sldMk cId="1332143494" sldId="257"/>
            <ac:spMk id="11" creationId="{F68B3F68-107C-434F-AA38-110D5EA91B85}"/>
          </ac:spMkLst>
        </pc:spChg>
        <pc:spChg chg="add del">
          <ac:chgData name="McClain Meghan" userId="f66bdbfd-b8fb-495d-8753-04c496b226b6" providerId="ADAL" clId="{C94EDD83-6497-4BA5-8A44-3BD2D3C7E9E8}" dt="2025-07-24T16:06:07.258" v="620"/>
          <ac:spMkLst>
            <pc:docMk/>
            <pc:sldMk cId="1332143494" sldId="257"/>
            <ac:spMk id="13" creationId="{AAD0DBB9-1A4B-4391-81D4-CB19F9AB918A}"/>
          </ac:spMkLst>
        </pc:spChg>
        <pc:spChg chg="add del">
          <ac:chgData name="McClain Meghan" userId="f66bdbfd-b8fb-495d-8753-04c496b226b6" providerId="ADAL" clId="{C94EDD83-6497-4BA5-8A44-3BD2D3C7E9E8}" dt="2025-07-24T16:06:07.258" v="620"/>
          <ac:spMkLst>
            <pc:docMk/>
            <pc:sldMk cId="1332143494" sldId="257"/>
            <ac:spMk id="15" creationId="{063BBA22-50EA-4C4D-BE05-F1CE4E63AA56}"/>
          </ac:spMkLst>
        </pc:spChg>
        <pc:graphicFrameChg chg="mod">
          <ac:chgData name="McClain Meghan" userId="f66bdbfd-b8fb-495d-8753-04c496b226b6" providerId="ADAL" clId="{C94EDD83-6497-4BA5-8A44-3BD2D3C7E9E8}" dt="2025-07-16T15:46:37.403" v="509" actId="20577"/>
          <ac:graphicFrameMkLst>
            <pc:docMk/>
            <pc:sldMk cId="1332143494" sldId="257"/>
            <ac:graphicFrameMk id="5" creationId="{C3846DF8-7740-BF1E-8DAE-A01EDDF4EED1}"/>
          </ac:graphicFrameMkLst>
        </pc:graphicFrameChg>
      </pc:sldChg>
      <pc:sldChg chg="addSp delSp modSp add del mod ord setBg delDesignElem">
        <pc:chgData name="McClain Meghan" userId="f66bdbfd-b8fb-495d-8753-04c496b226b6" providerId="ADAL" clId="{C94EDD83-6497-4BA5-8A44-3BD2D3C7E9E8}" dt="2025-07-24T16:06:07.258" v="620"/>
        <pc:sldMkLst>
          <pc:docMk/>
          <pc:sldMk cId="2828656187" sldId="258"/>
        </pc:sldMkLst>
        <pc:spChg chg="mod">
          <ac:chgData name="McClain Meghan" userId="f66bdbfd-b8fb-495d-8753-04c496b226b6" providerId="ADAL" clId="{C94EDD83-6497-4BA5-8A44-3BD2D3C7E9E8}" dt="2025-07-24T16:06:07.258" v="620"/>
          <ac:spMkLst>
            <pc:docMk/>
            <pc:sldMk cId="2828656187" sldId="258"/>
            <ac:spMk id="3" creationId="{11DC9770-DB59-9538-63E8-86EB6895E372}"/>
          </ac:spMkLst>
        </pc:spChg>
        <pc:spChg chg="add del">
          <ac:chgData name="McClain Meghan" userId="f66bdbfd-b8fb-495d-8753-04c496b226b6" providerId="ADAL" clId="{C94EDD83-6497-4BA5-8A44-3BD2D3C7E9E8}" dt="2025-07-24T16:06:07.258" v="620"/>
          <ac:spMkLst>
            <pc:docMk/>
            <pc:sldMk cId="2828656187" sldId="258"/>
            <ac:spMk id="8" creationId="{1B15ED52-F352-441B-82BF-E0EA34836D08}"/>
          </ac:spMkLst>
        </pc:spChg>
        <pc:spChg chg="add del">
          <ac:chgData name="McClain Meghan" userId="f66bdbfd-b8fb-495d-8753-04c496b226b6" providerId="ADAL" clId="{C94EDD83-6497-4BA5-8A44-3BD2D3C7E9E8}" dt="2025-07-24T16:06:07.258" v="620"/>
          <ac:spMkLst>
            <pc:docMk/>
            <pc:sldMk cId="2828656187" sldId="258"/>
            <ac:spMk id="10" creationId="{3B2E3793-BFE6-45A2-9B7B-E18844431C99}"/>
          </ac:spMkLst>
        </pc:spChg>
        <pc:spChg chg="add del">
          <ac:chgData name="McClain Meghan" userId="f66bdbfd-b8fb-495d-8753-04c496b226b6" providerId="ADAL" clId="{C94EDD83-6497-4BA5-8A44-3BD2D3C7E9E8}" dt="2025-07-24T16:06:07.258" v="620"/>
          <ac:spMkLst>
            <pc:docMk/>
            <pc:sldMk cId="2828656187" sldId="258"/>
            <ac:spMk id="12" creationId="{BC4C4868-CB8F-4AF9-9CDB-8108F2C19B67}"/>
          </ac:spMkLst>
        </pc:spChg>
        <pc:spChg chg="add del">
          <ac:chgData name="McClain Meghan" userId="f66bdbfd-b8fb-495d-8753-04c496b226b6" providerId="ADAL" clId="{C94EDD83-6497-4BA5-8A44-3BD2D3C7E9E8}" dt="2025-07-24T16:06:07.258" v="620"/>
          <ac:spMkLst>
            <pc:docMk/>
            <pc:sldMk cId="2828656187" sldId="258"/>
            <ac:spMk id="14" creationId="{375E0459-6403-40CD-989D-56A4407CA12E}"/>
          </ac:spMkLst>
        </pc:spChg>
        <pc:spChg chg="add del">
          <ac:chgData name="McClain Meghan" userId="f66bdbfd-b8fb-495d-8753-04c496b226b6" providerId="ADAL" clId="{C94EDD83-6497-4BA5-8A44-3BD2D3C7E9E8}" dt="2025-07-24T16:06:07.258" v="620"/>
          <ac:spMkLst>
            <pc:docMk/>
            <pc:sldMk cId="2828656187" sldId="258"/>
            <ac:spMk id="16" creationId="{53E5B1A8-3AC9-4BD1-9BBC-78CA94F2D1BA}"/>
          </ac:spMkLst>
        </pc:spChg>
      </pc:sldChg>
      <pc:sldChg chg="addSp delSp modSp mod delDesignElem">
        <pc:chgData name="McClain Meghan" userId="f66bdbfd-b8fb-495d-8753-04c496b226b6" providerId="ADAL" clId="{C94EDD83-6497-4BA5-8A44-3BD2D3C7E9E8}" dt="2025-07-24T16:06:07.258" v="620"/>
        <pc:sldMkLst>
          <pc:docMk/>
          <pc:sldMk cId="2783423777" sldId="259"/>
        </pc:sldMkLst>
        <pc:spChg chg="mod">
          <ac:chgData name="McClain Meghan" userId="f66bdbfd-b8fb-495d-8753-04c496b226b6" providerId="ADAL" clId="{C94EDD83-6497-4BA5-8A44-3BD2D3C7E9E8}" dt="2025-07-24T16:02:49.023" v="532" actId="26606"/>
          <ac:spMkLst>
            <pc:docMk/>
            <pc:sldMk cId="2783423777" sldId="259"/>
            <ac:spMk id="2" creationId="{53C094FA-5E0E-293C-0B88-5B76E14DDF7B}"/>
          </ac:spMkLst>
        </pc:spChg>
        <pc:spChg chg="mod">
          <ac:chgData name="McClain Meghan" userId="f66bdbfd-b8fb-495d-8753-04c496b226b6" providerId="ADAL" clId="{C94EDD83-6497-4BA5-8A44-3BD2D3C7E9E8}" dt="2025-07-24T16:03:16.354" v="566" actId="20577"/>
          <ac:spMkLst>
            <pc:docMk/>
            <pc:sldMk cId="2783423777" sldId="259"/>
            <ac:spMk id="3" creationId="{095F4481-C116-406A-F483-0420DDE0B9E0}"/>
          </ac:spMkLst>
        </pc:spChg>
        <pc:spChg chg="del">
          <ac:chgData name="McClain Meghan" userId="f66bdbfd-b8fb-495d-8753-04c496b226b6" providerId="ADAL" clId="{C94EDD83-6497-4BA5-8A44-3BD2D3C7E9E8}" dt="2025-07-16T15:44:49.831" v="488" actId="26606"/>
          <ac:spMkLst>
            <pc:docMk/>
            <pc:sldMk cId="2783423777" sldId="259"/>
            <ac:spMk id="32" creationId="{5B45AD5D-AA52-4F7B-9362-576A39AD9E09}"/>
          </ac:spMkLst>
        </pc:spChg>
        <pc:spChg chg="del">
          <ac:chgData name="McClain Meghan" userId="f66bdbfd-b8fb-495d-8753-04c496b226b6" providerId="ADAL" clId="{C94EDD83-6497-4BA5-8A44-3BD2D3C7E9E8}" dt="2025-07-16T15:44:49.831" v="488" actId="26606"/>
          <ac:spMkLst>
            <pc:docMk/>
            <pc:sldMk cId="2783423777" sldId="259"/>
            <ac:spMk id="33" creationId="{6B5E2835-4E47-45B3-9CFE-732FF7B05472}"/>
          </ac:spMkLst>
        </pc:spChg>
        <pc:spChg chg="del">
          <ac:chgData name="McClain Meghan" userId="f66bdbfd-b8fb-495d-8753-04c496b226b6" providerId="ADAL" clId="{C94EDD83-6497-4BA5-8A44-3BD2D3C7E9E8}" dt="2025-07-16T15:44:49.831" v="488" actId="26606"/>
          <ac:spMkLst>
            <pc:docMk/>
            <pc:sldMk cId="2783423777" sldId="259"/>
            <ac:spMk id="34" creationId="{AEDD7960-4866-4399-BEF6-DD1431AB4E34}"/>
          </ac:spMkLst>
        </pc:spChg>
        <pc:spChg chg="del">
          <ac:chgData name="McClain Meghan" userId="f66bdbfd-b8fb-495d-8753-04c496b226b6" providerId="ADAL" clId="{C94EDD83-6497-4BA5-8A44-3BD2D3C7E9E8}" dt="2025-07-16T15:44:49.831" v="488" actId="26606"/>
          <ac:spMkLst>
            <pc:docMk/>
            <pc:sldMk cId="2783423777" sldId="259"/>
            <ac:spMk id="36" creationId="{55D4142C-5077-457F-A6AD-3FECFDB39685}"/>
          </ac:spMkLst>
        </pc:spChg>
        <pc:spChg chg="del">
          <ac:chgData name="McClain Meghan" userId="f66bdbfd-b8fb-495d-8753-04c496b226b6" providerId="ADAL" clId="{C94EDD83-6497-4BA5-8A44-3BD2D3C7E9E8}" dt="2025-07-16T15:44:49.831" v="488" actId="26606"/>
          <ac:spMkLst>
            <pc:docMk/>
            <pc:sldMk cId="2783423777" sldId="259"/>
            <ac:spMk id="38" creationId="{7A5F0580-5EE9-419F-96EE-B6529EF6E7D0}"/>
          </ac:spMkLst>
        </pc:spChg>
        <pc:spChg chg="add del">
          <ac:chgData name="McClain Meghan" userId="f66bdbfd-b8fb-495d-8753-04c496b226b6" providerId="ADAL" clId="{C94EDD83-6497-4BA5-8A44-3BD2D3C7E9E8}" dt="2025-07-24T16:02:49.023" v="532" actId="26606"/>
          <ac:spMkLst>
            <pc:docMk/>
            <pc:sldMk cId="2783423777" sldId="259"/>
            <ac:spMk id="43" creationId="{C2554CA6-288E-4202-BC52-2E5A8F0C0AED}"/>
          </ac:spMkLst>
        </pc:spChg>
        <pc:spChg chg="add del">
          <ac:chgData name="McClain Meghan" userId="f66bdbfd-b8fb-495d-8753-04c496b226b6" providerId="ADAL" clId="{C94EDD83-6497-4BA5-8A44-3BD2D3C7E9E8}" dt="2025-07-24T16:02:49.023" v="532" actId="26606"/>
          <ac:spMkLst>
            <pc:docMk/>
            <pc:sldMk cId="2783423777" sldId="259"/>
            <ac:spMk id="45" creationId="{B10BB131-AC8E-4A8E-A5D1-36260F720C3B}"/>
          </ac:spMkLst>
        </pc:spChg>
        <pc:spChg chg="add del">
          <ac:chgData name="McClain Meghan" userId="f66bdbfd-b8fb-495d-8753-04c496b226b6" providerId="ADAL" clId="{C94EDD83-6497-4BA5-8A44-3BD2D3C7E9E8}" dt="2025-07-24T16:02:49.023" v="532" actId="26606"/>
          <ac:spMkLst>
            <pc:docMk/>
            <pc:sldMk cId="2783423777" sldId="259"/>
            <ac:spMk id="47" creationId="{5B7778FC-632E-4DCA-A7CB-0D7731CCF970}"/>
          </ac:spMkLst>
        </pc:spChg>
        <pc:spChg chg="add del">
          <ac:chgData name="McClain Meghan" userId="f66bdbfd-b8fb-495d-8753-04c496b226b6" providerId="ADAL" clId="{C94EDD83-6497-4BA5-8A44-3BD2D3C7E9E8}" dt="2025-07-24T16:02:49.023" v="532" actId="26606"/>
          <ac:spMkLst>
            <pc:docMk/>
            <pc:sldMk cId="2783423777" sldId="259"/>
            <ac:spMk id="49" creationId="{FA23A907-97FB-4A8F-880A-DD77401C4296}"/>
          </ac:spMkLst>
        </pc:spChg>
        <pc:spChg chg="add del">
          <ac:chgData name="McClain Meghan" userId="f66bdbfd-b8fb-495d-8753-04c496b226b6" providerId="ADAL" clId="{C94EDD83-6497-4BA5-8A44-3BD2D3C7E9E8}" dt="2025-07-24T16:06:07.258" v="620"/>
          <ac:spMkLst>
            <pc:docMk/>
            <pc:sldMk cId="2783423777" sldId="259"/>
            <ac:spMk id="54" creationId="{DEE2AD96-B495-4E06-9291-B71706F728CB}"/>
          </ac:spMkLst>
        </pc:spChg>
        <pc:spChg chg="add del">
          <ac:chgData name="McClain Meghan" userId="f66bdbfd-b8fb-495d-8753-04c496b226b6" providerId="ADAL" clId="{C94EDD83-6497-4BA5-8A44-3BD2D3C7E9E8}" dt="2025-07-24T16:06:07.258" v="620"/>
          <ac:spMkLst>
            <pc:docMk/>
            <pc:sldMk cId="2783423777" sldId="259"/>
            <ac:spMk id="56" creationId="{53CF6D67-C5A8-4ADD-9E8E-1E38CA1D3166}"/>
          </ac:spMkLst>
        </pc:spChg>
        <pc:spChg chg="add del">
          <ac:chgData name="McClain Meghan" userId="f66bdbfd-b8fb-495d-8753-04c496b226b6" providerId="ADAL" clId="{C94EDD83-6497-4BA5-8A44-3BD2D3C7E9E8}" dt="2025-07-24T16:06:07.258" v="620"/>
          <ac:spMkLst>
            <pc:docMk/>
            <pc:sldMk cId="2783423777" sldId="259"/>
            <ac:spMk id="58" creationId="{86909FA0-B515-4681-B7A8-FA281D133B94}"/>
          </ac:spMkLst>
        </pc:spChg>
        <pc:spChg chg="add del">
          <ac:chgData name="McClain Meghan" userId="f66bdbfd-b8fb-495d-8753-04c496b226b6" providerId="ADAL" clId="{C94EDD83-6497-4BA5-8A44-3BD2D3C7E9E8}" dt="2025-07-24T16:06:07.258" v="620"/>
          <ac:spMkLst>
            <pc:docMk/>
            <pc:sldMk cId="2783423777" sldId="259"/>
            <ac:spMk id="60" creationId="{21C9FE86-FCC3-4A31-AA1C-C882262B7FE7}"/>
          </ac:spMkLst>
        </pc:spChg>
        <pc:spChg chg="add del">
          <ac:chgData name="McClain Meghan" userId="f66bdbfd-b8fb-495d-8753-04c496b226b6" providerId="ADAL" clId="{C94EDD83-6497-4BA5-8A44-3BD2D3C7E9E8}" dt="2025-07-24T16:06:07.258" v="620"/>
          <ac:spMkLst>
            <pc:docMk/>
            <pc:sldMk cId="2783423777" sldId="259"/>
            <ac:spMk id="62" creationId="{7D96243B-ECED-4B71-8E06-AE9A285EAD20}"/>
          </ac:spMkLst>
        </pc:spChg>
        <pc:spChg chg="add del">
          <ac:chgData name="McClain Meghan" userId="f66bdbfd-b8fb-495d-8753-04c496b226b6" providerId="ADAL" clId="{C94EDD83-6497-4BA5-8A44-3BD2D3C7E9E8}" dt="2025-07-24T16:06:07.258" v="620"/>
          <ac:spMkLst>
            <pc:docMk/>
            <pc:sldMk cId="2783423777" sldId="259"/>
            <ac:spMk id="64" creationId="{A09989E4-EFDC-4A90-A633-E0525FB4139E}"/>
          </ac:spMkLst>
        </pc:spChg>
        <pc:picChg chg="del">
          <ac:chgData name="McClain Meghan" userId="f66bdbfd-b8fb-495d-8753-04c496b226b6" providerId="ADAL" clId="{C94EDD83-6497-4BA5-8A44-3BD2D3C7E9E8}" dt="2025-07-16T15:43:12.559" v="258" actId="478"/>
          <ac:picMkLst>
            <pc:docMk/>
            <pc:sldMk cId="2783423777" sldId="259"/>
            <ac:picMk id="5" creationId="{5068D8DD-4F88-5456-BB6B-94D257381FDC}"/>
          </ac:picMkLst>
        </pc:picChg>
      </pc:sldChg>
      <pc:sldChg chg="addSp delSp modSp mod delDesignElem">
        <pc:chgData name="McClain Meghan" userId="f66bdbfd-b8fb-495d-8753-04c496b226b6" providerId="ADAL" clId="{C94EDD83-6497-4BA5-8A44-3BD2D3C7E9E8}" dt="2025-07-24T16:06:07.258" v="620"/>
        <pc:sldMkLst>
          <pc:docMk/>
          <pc:sldMk cId="3795874798" sldId="262"/>
        </pc:sldMkLst>
        <pc:spChg chg="mod">
          <ac:chgData name="McClain Meghan" userId="f66bdbfd-b8fb-495d-8753-04c496b226b6" providerId="ADAL" clId="{C94EDD83-6497-4BA5-8A44-3BD2D3C7E9E8}" dt="2025-07-24T16:06:07.258" v="620"/>
          <ac:spMkLst>
            <pc:docMk/>
            <pc:sldMk cId="3795874798" sldId="262"/>
            <ac:spMk id="2" creationId="{355AC377-0413-B5A9-D2E2-47C75ECC12D3}"/>
          </ac:spMkLst>
        </pc:spChg>
        <pc:spChg chg="add del">
          <ac:chgData name="McClain Meghan" userId="f66bdbfd-b8fb-495d-8753-04c496b226b6" providerId="ADAL" clId="{C94EDD83-6497-4BA5-8A44-3BD2D3C7E9E8}" dt="2025-07-24T16:06:07.258" v="620"/>
          <ac:spMkLst>
            <pc:docMk/>
            <pc:sldMk cId="3795874798" sldId="262"/>
            <ac:spMk id="1082" creationId="{A3363022-C969-41E9-8EB2-E4C94908C1FA}"/>
          </ac:spMkLst>
        </pc:spChg>
        <pc:spChg chg="add del">
          <ac:chgData name="McClain Meghan" userId="f66bdbfd-b8fb-495d-8753-04c496b226b6" providerId="ADAL" clId="{C94EDD83-6497-4BA5-8A44-3BD2D3C7E9E8}" dt="2025-07-24T16:06:07.258" v="620"/>
          <ac:spMkLst>
            <pc:docMk/>
            <pc:sldMk cId="3795874798" sldId="262"/>
            <ac:spMk id="1083" creationId="{8D1AD6B3-BE88-4CEB-BA17-790657CC4729}"/>
          </ac:spMkLst>
        </pc:spChg>
        <pc:grpChg chg="add del">
          <ac:chgData name="McClain Meghan" userId="f66bdbfd-b8fb-495d-8753-04c496b226b6" providerId="ADAL" clId="{C94EDD83-6497-4BA5-8A44-3BD2D3C7E9E8}" dt="2025-07-24T16:06:07.258" v="620"/>
          <ac:grpSpMkLst>
            <pc:docMk/>
            <pc:sldMk cId="3795874798" sldId="262"/>
            <ac:grpSpMk id="1084" creationId="{89D1390B-7E13-4B4F-9CB2-391063412E54}"/>
          </ac:grpSpMkLst>
        </pc:grpChg>
      </pc:sldChg>
      <pc:sldChg chg="del">
        <pc:chgData name="McClain Meghan" userId="f66bdbfd-b8fb-495d-8753-04c496b226b6" providerId="ADAL" clId="{C94EDD83-6497-4BA5-8A44-3BD2D3C7E9E8}" dt="2025-07-14T23:53:44.750" v="0" actId="47"/>
        <pc:sldMkLst>
          <pc:docMk/>
          <pc:sldMk cId="811513160" sldId="263"/>
        </pc:sldMkLst>
      </pc:sldChg>
      <pc:sldChg chg="addSp delSp modSp mod delDesignElem">
        <pc:chgData name="McClain Meghan" userId="f66bdbfd-b8fb-495d-8753-04c496b226b6" providerId="ADAL" clId="{C94EDD83-6497-4BA5-8A44-3BD2D3C7E9E8}" dt="2025-07-24T16:06:07.258" v="620"/>
        <pc:sldMkLst>
          <pc:docMk/>
          <pc:sldMk cId="3390555648" sldId="264"/>
        </pc:sldMkLst>
        <pc:spChg chg="mod">
          <ac:chgData name="McClain Meghan" userId="f66bdbfd-b8fb-495d-8753-04c496b226b6" providerId="ADAL" clId="{C94EDD83-6497-4BA5-8A44-3BD2D3C7E9E8}" dt="2025-07-24T16:03:49.672" v="567"/>
          <ac:spMkLst>
            <pc:docMk/>
            <pc:sldMk cId="3390555648" sldId="264"/>
            <ac:spMk id="3" creationId="{AFA3D458-2498-5D48-9960-D3C19B60548F}"/>
          </ac:spMkLst>
        </pc:spChg>
        <pc:spChg chg="add del">
          <ac:chgData name="McClain Meghan" userId="f66bdbfd-b8fb-495d-8753-04c496b226b6" providerId="ADAL" clId="{C94EDD83-6497-4BA5-8A44-3BD2D3C7E9E8}" dt="2025-07-24T16:06:07.258" v="620"/>
          <ac:spMkLst>
            <pc:docMk/>
            <pc:sldMk cId="3390555648" sldId="264"/>
            <ac:spMk id="34" creationId="{1B15ED52-F352-441B-82BF-E0EA34836D08}"/>
          </ac:spMkLst>
        </pc:spChg>
        <pc:spChg chg="add del">
          <ac:chgData name="McClain Meghan" userId="f66bdbfd-b8fb-495d-8753-04c496b226b6" providerId="ADAL" clId="{C94EDD83-6497-4BA5-8A44-3BD2D3C7E9E8}" dt="2025-07-24T16:06:07.258" v="620"/>
          <ac:spMkLst>
            <pc:docMk/>
            <pc:sldMk cId="3390555648" sldId="264"/>
            <ac:spMk id="36" creationId="{3B2E3793-BFE6-45A2-9B7B-E18844431C99}"/>
          </ac:spMkLst>
        </pc:spChg>
        <pc:spChg chg="add del">
          <ac:chgData name="McClain Meghan" userId="f66bdbfd-b8fb-495d-8753-04c496b226b6" providerId="ADAL" clId="{C94EDD83-6497-4BA5-8A44-3BD2D3C7E9E8}" dt="2025-07-24T16:06:07.258" v="620"/>
          <ac:spMkLst>
            <pc:docMk/>
            <pc:sldMk cId="3390555648" sldId="264"/>
            <ac:spMk id="38" creationId="{BC4C4868-CB8F-4AF9-9CDB-8108F2C19B67}"/>
          </ac:spMkLst>
        </pc:spChg>
        <pc:spChg chg="add del">
          <ac:chgData name="McClain Meghan" userId="f66bdbfd-b8fb-495d-8753-04c496b226b6" providerId="ADAL" clId="{C94EDD83-6497-4BA5-8A44-3BD2D3C7E9E8}" dt="2025-07-24T16:06:07.258" v="620"/>
          <ac:spMkLst>
            <pc:docMk/>
            <pc:sldMk cId="3390555648" sldId="264"/>
            <ac:spMk id="40" creationId="{375E0459-6403-40CD-989D-56A4407CA12E}"/>
          </ac:spMkLst>
        </pc:spChg>
        <pc:spChg chg="add del">
          <ac:chgData name="McClain Meghan" userId="f66bdbfd-b8fb-495d-8753-04c496b226b6" providerId="ADAL" clId="{C94EDD83-6497-4BA5-8A44-3BD2D3C7E9E8}" dt="2025-07-24T16:06:07.258" v="620"/>
          <ac:spMkLst>
            <pc:docMk/>
            <pc:sldMk cId="3390555648" sldId="264"/>
            <ac:spMk id="42" creationId="{53E5B1A8-3AC9-4BD1-9BBC-78CA94F2D1BA}"/>
          </ac:spMkLst>
        </pc:spChg>
      </pc:sldChg>
      <pc:sldChg chg="addSp delSp delDesignElem">
        <pc:chgData name="McClain Meghan" userId="f66bdbfd-b8fb-495d-8753-04c496b226b6" providerId="ADAL" clId="{C94EDD83-6497-4BA5-8A44-3BD2D3C7E9E8}" dt="2025-07-24T16:06:07.258" v="620"/>
        <pc:sldMkLst>
          <pc:docMk/>
          <pc:sldMk cId="3134766771" sldId="265"/>
        </pc:sldMkLst>
        <pc:spChg chg="add del">
          <ac:chgData name="McClain Meghan" userId="f66bdbfd-b8fb-495d-8753-04c496b226b6" providerId="ADAL" clId="{C94EDD83-6497-4BA5-8A44-3BD2D3C7E9E8}" dt="2025-07-24T16:06:07.258" v="620"/>
          <ac:spMkLst>
            <pc:docMk/>
            <pc:sldMk cId="3134766771" sldId="265"/>
            <ac:spMk id="11" creationId="{883EA8DF-257E-3199-DE32-53663D65FDE5}"/>
          </ac:spMkLst>
        </pc:spChg>
        <pc:spChg chg="add del">
          <ac:chgData name="McClain Meghan" userId="f66bdbfd-b8fb-495d-8753-04c496b226b6" providerId="ADAL" clId="{C94EDD83-6497-4BA5-8A44-3BD2D3C7E9E8}" dt="2025-07-24T16:06:07.258" v="620"/>
          <ac:spMkLst>
            <pc:docMk/>
            <pc:sldMk cId="3134766771" sldId="265"/>
            <ac:spMk id="13" creationId="{105B4498-59B0-E797-6A29-2A2315157D03}"/>
          </ac:spMkLst>
        </pc:spChg>
        <pc:spChg chg="add del">
          <ac:chgData name="McClain Meghan" userId="f66bdbfd-b8fb-495d-8753-04c496b226b6" providerId="ADAL" clId="{C94EDD83-6497-4BA5-8A44-3BD2D3C7E9E8}" dt="2025-07-24T16:06:07.258" v="620"/>
          <ac:spMkLst>
            <pc:docMk/>
            <pc:sldMk cId="3134766771" sldId="265"/>
            <ac:spMk id="15" creationId="{B850B23F-7E46-4913-408A-4F2085319796}"/>
          </ac:spMkLst>
        </pc:spChg>
      </pc:sldChg>
      <pc:sldChg chg="del">
        <pc:chgData name="McClain Meghan" userId="f66bdbfd-b8fb-495d-8753-04c496b226b6" providerId="ADAL" clId="{C94EDD83-6497-4BA5-8A44-3BD2D3C7E9E8}" dt="2025-07-14T23:53:44.750" v="0" actId="47"/>
        <pc:sldMkLst>
          <pc:docMk/>
          <pc:sldMk cId="1024801391" sldId="266"/>
        </pc:sldMkLst>
      </pc:sldChg>
      <pc:sldChg chg="addSp delSp modSp mod delAnim delDesignElem">
        <pc:chgData name="McClain Meghan" userId="f66bdbfd-b8fb-495d-8753-04c496b226b6" providerId="ADAL" clId="{C94EDD83-6497-4BA5-8A44-3BD2D3C7E9E8}" dt="2025-07-24T16:14:05.686" v="710" actId="26606"/>
        <pc:sldMkLst>
          <pc:docMk/>
          <pc:sldMk cId="1972047027" sldId="267"/>
        </pc:sldMkLst>
        <pc:spChg chg="mod">
          <ac:chgData name="McClain Meghan" userId="f66bdbfd-b8fb-495d-8753-04c496b226b6" providerId="ADAL" clId="{C94EDD83-6497-4BA5-8A44-3BD2D3C7E9E8}" dt="2025-07-16T15:45:39.335" v="492" actId="26606"/>
          <ac:spMkLst>
            <pc:docMk/>
            <pc:sldMk cId="1972047027" sldId="267"/>
            <ac:spMk id="2" creationId="{88D442C4-E49C-5C4A-0345-9BBB1475DA30}"/>
          </ac:spMkLst>
        </pc:spChg>
        <pc:spChg chg="mod">
          <ac:chgData name="McClain Meghan" userId="f66bdbfd-b8fb-495d-8753-04c496b226b6" providerId="ADAL" clId="{C94EDD83-6497-4BA5-8A44-3BD2D3C7E9E8}" dt="2025-07-16T15:45:39.335" v="492" actId="26606"/>
          <ac:spMkLst>
            <pc:docMk/>
            <pc:sldMk cId="1972047027" sldId="267"/>
            <ac:spMk id="3" creationId="{E90BBFF6-F1F6-C14C-7C73-9ADC74021D92}"/>
          </ac:spMkLst>
        </pc:spChg>
        <pc:spChg chg="del">
          <ac:chgData name="McClain Meghan" userId="f66bdbfd-b8fb-495d-8753-04c496b226b6" providerId="ADAL" clId="{C94EDD83-6497-4BA5-8A44-3BD2D3C7E9E8}" dt="2025-07-16T15:45:39.335" v="492" actId="26606"/>
          <ac:spMkLst>
            <pc:docMk/>
            <pc:sldMk cId="1972047027" sldId="267"/>
            <ac:spMk id="10" creationId="{A3363022-C969-41E9-8EB2-E4C94908C1FA}"/>
          </ac:spMkLst>
        </pc:spChg>
        <pc:spChg chg="del">
          <ac:chgData name="McClain Meghan" userId="f66bdbfd-b8fb-495d-8753-04c496b226b6" providerId="ADAL" clId="{C94EDD83-6497-4BA5-8A44-3BD2D3C7E9E8}" dt="2025-07-16T15:45:39.335" v="492" actId="26606"/>
          <ac:spMkLst>
            <pc:docMk/>
            <pc:sldMk cId="1972047027" sldId="267"/>
            <ac:spMk id="12" creationId="{8D1AD6B3-BE88-4CEB-BA17-790657CC4729}"/>
          </ac:spMkLst>
        </pc:spChg>
        <pc:spChg chg="add del">
          <ac:chgData name="McClain Meghan" userId="f66bdbfd-b8fb-495d-8753-04c496b226b6" providerId="ADAL" clId="{C94EDD83-6497-4BA5-8A44-3BD2D3C7E9E8}" dt="2025-07-24T16:14:05.686" v="710" actId="26606"/>
          <ac:spMkLst>
            <pc:docMk/>
            <pc:sldMk cId="1972047027" sldId="267"/>
            <ac:spMk id="22" creationId="{577D6B2E-37A3-429E-A37C-F30ED6487282}"/>
          </ac:spMkLst>
        </pc:spChg>
        <pc:spChg chg="add del">
          <ac:chgData name="McClain Meghan" userId="f66bdbfd-b8fb-495d-8753-04c496b226b6" providerId="ADAL" clId="{C94EDD83-6497-4BA5-8A44-3BD2D3C7E9E8}" dt="2025-07-24T16:14:05.686" v="710" actId="26606"/>
          <ac:spMkLst>
            <pc:docMk/>
            <pc:sldMk cId="1972047027" sldId="267"/>
            <ac:spMk id="24" creationId="{5CEAD642-85CF-4750-8432-7C80C901F001}"/>
          </ac:spMkLst>
        </pc:spChg>
        <pc:spChg chg="add del">
          <ac:chgData name="McClain Meghan" userId="f66bdbfd-b8fb-495d-8753-04c496b226b6" providerId="ADAL" clId="{C94EDD83-6497-4BA5-8A44-3BD2D3C7E9E8}" dt="2025-07-24T16:14:05.686" v="710" actId="26606"/>
          <ac:spMkLst>
            <pc:docMk/>
            <pc:sldMk cId="1972047027" sldId="267"/>
            <ac:spMk id="26" creationId="{FA33EEAE-15D5-4119-8C1E-89D943F911EF}"/>
          </ac:spMkLst>
        </pc:spChg>
        <pc:spChg chg="add del">
          <ac:chgData name="McClain Meghan" userId="f66bdbfd-b8fb-495d-8753-04c496b226b6" providerId="ADAL" clId="{C94EDD83-6497-4BA5-8A44-3BD2D3C7E9E8}" dt="2025-07-24T16:14:05.686" v="710" actId="26606"/>
          <ac:spMkLst>
            <pc:docMk/>
            <pc:sldMk cId="1972047027" sldId="267"/>
            <ac:spMk id="28" creationId="{730D8B3B-9B80-4025-B934-26DC7D7CD231}"/>
          </ac:spMkLst>
        </pc:spChg>
        <pc:spChg chg="add del">
          <ac:chgData name="McClain Meghan" userId="f66bdbfd-b8fb-495d-8753-04c496b226b6" providerId="ADAL" clId="{C94EDD83-6497-4BA5-8A44-3BD2D3C7E9E8}" dt="2025-07-24T16:14:05.686" v="710" actId="26606"/>
          <ac:spMkLst>
            <pc:docMk/>
            <pc:sldMk cId="1972047027" sldId="267"/>
            <ac:spMk id="30" creationId="{1064D5D5-227B-4F66-9AEA-46F570E793BD}"/>
          </ac:spMkLst>
        </pc:spChg>
        <pc:spChg chg="add del">
          <ac:chgData name="McClain Meghan" userId="f66bdbfd-b8fb-495d-8753-04c496b226b6" providerId="ADAL" clId="{C94EDD83-6497-4BA5-8A44-3BD2D3C7E9E8}" dt="2025-07-24T16:14:05.686" v="710" actId="26606"/>
          <ac:spMkLst>
            <pc:docMk/>
            <pc:sldMk cId="1972047027" sldId="267"/>
            <ac:spMk id="32" creationId="{646B67A4-D328-4747-A82B-65E84FA46368}"/>
          </ac:spMkLst>
        </pc:spChg>
        <pc:spChg chg="add del">
          <ac:chgData name="McClain Meghan" userId="f66bdbfd-b8fb-495d-8753-04c496b226b6" providerId="ADAL" clId="{C94EDD83-6497-4BA5-8A44-3BD2D3C7E9E8}" dt="2025-07-24T16:14:05.686" v="710" actId="26606"/>
          <ac:spMkLst>
            <pc:docMk/>
            <pc:sldMk cId="1972047027" sldId="267"/>
            <ac:spMk id="34" creationId="{B5A1B09C-1565-46F8-B70F-621C5EB48A09}"/>
          </ac:spMkLst>
        </pc:spChg>
        <pc:spChg chg="add del">
          <ac:chgData name="McClain Meghan" userId="f66bdbfd-b8fb-495d-8753-04c496b226b6" providerId="ADAL" clId="{C94EDD83-6497-4BA5-8A44-3BD2D3C7E9E8}" dt="2025-07-24T16:14:05.686" v="710" actId="26606"/>
          <ac:spMkLst>
            <pc:docMk/>
            <pc:sldMk cId="1972047027" sldId="267"/>
            <ac:spMk id="36" creationId="{8C516CC8-80AC-446C-A56E-9F54B7210402}"/>
          </ac:spMkLst>
        </pc:spChg>
        <pc:spChg chg="add">
          <ac:chgData name="McClain Meghan" userId="f66bdbfd-b8fb-495d-8753-04c496b226b6" providerId="ADAL" clId="{C94EDD83-6497-4BA5-8A44-3BD2D3C7E9E8}" dt="2025-07-24T16:14:05.686" v="710" actId="26606"/>
          <ac:spMkLst>
            <pc:docMk/>
            <pc:sldMk cId="1972047027" sldId="267"/>
            <ac:spMk id="41" creationId="{577D6B2E-37A3-429E-A37C-F30ED6487282}"/>
          </ac:spMkLst>
        </pc:spChg>
        <pc:spChg chg="add">
          <ac:chgData name="McClain Meghan" userId="f66bdbfd-b8fb-495d-8753-04c496b226b6" providerId="ADAL" clId="{C94EDD83-6497-4BA5-8A44-3BD2D3C7E9E8}" dt="2025-07-24T16:14:05.686" v="710" actId="26606"/>
          <ac:spMkLst>
            <pc:docMk/>
            <pc:sldMk cId="1972047027" sldId="267"/>
            <ac:spMk id="43" creationId="{5CEAD642-85CF-4750-8432-7C80C901F001}"/>
          </ac:spMkLst>
        </pc:spChg>
        <pc:spChg chg="add">
          <ac:chgData name="McClain Meghan" userId="f66bdbfd-b8fb-495d-8753-04c496b226b6" providerId="ADAL" clId="{C94EDD83-6497-4BA5-8A44-3BD2D3C7E9E8}" dt="2025-07-24T16:14:05.686" v="710" actId="26606"/>
          <ac:spMkLst>
            <pc:docMk/>
            <pc:sldMk cId="1972047027" sldId="267"/>
            <ac:spMk id="45" creationId="{FA33EEAE-15D5-4119-8C1E-89D943F911EF}"/>
          </ac:spMkLst>
        </pc:spChg>
        <pc:spChg chg="add">
          <ac:chgData name="McClain Meghan" userId="f66bdbfd-b8fb-495d-8753-04c496b226b6" providerId="ADAL" clId="{C94EDD83-6497-4BA5-8A44-3BD2D3C7E9E8}" dt="2025-07-24T16:14:05.686" v="710" actId="26606"/>
          <ac:spMkLst>
            <pc:docMk/>
            <pc:sldMk cId="1972047027" sldId="267"/>
            <ac:spMk id="47" creationId="{730D8B3B-9B80-4025-B934-26DC7D7CD231}"/>
          </ac:spMkLst>
        </pc:spChg>
        <pc:spChg chg="add">
          <ac:chgData name="McClain Meghan" userId="f66bdbfd-b8fb-495d-8753-04c496b226b6" providerId="ADAL" clId="{C94EDD83-6497-4BA5-8A44-3BD2D3C7E9E8}" dt="2025-07-24T16:14:05.686" v="710" actId="26606"/>
          <ac:spMkLst>
            <pc:docMk/>
            <pc:sldMk cId="1972047027" sldId="267"/>
            <ac:spMk id="49" creationId="{1064D5D5-227B-4F66-9AEA-46F570E793BD}"/>
          </ac:spMkLst>
        </pc:spChg>
        <pc:spChg chg="add">
          <ac:chgData name="McClain Meghan" userId="f66bdbfd-b8fb-495d-8753-04c496b226b6" providerId="ADAL" clId="{C94EDD83-6497-4BA5-8A44-3BD2D3C7E9E8}" dt="2025-07-24T16:14:05.686" v="710" actId="26606"/>
          <ac:spMkLst>
            <pc:docMk/>
            <pc:sldMk cId="1972047027" sldId="267"/>
            <ac:spMk id="51" creationId="{646B67A4-D328-4747-A82B-65E84FA46368}"/>
          </ac:spMkLst>
        </pc:spChg>
        <pc:spChg chg="add">
          <ac:chgData name="McClain Meghan" userId="f66bdbfd-b8fb-495d-8753-04c496b226b6" providerId="ADAL" clId="{C94EDD83-6497-4BA5-8A44-3BD2D3C7E9E8}" dt="2025-07-24T16:14:05.686" v="710" actId="26606"/>
          <ac:spMkLst>
            <pc:docMk/>
            <pc:sldMk cId="1972047027" sldId="267"/>
            <ac:spMk id="53" creationId="{B5A1B09C-1565-46F8-B70F-621C5EB48A09}"/>
          </ac:spMkLst>
        </pc:spChg>
        <pc:spChg chg="add">
          <ac:chgData name="McClain Meghan" userId="f66bdbfd-b8fb-495d-8753-04c496b226b6" providerId="ADAL" clId="{C94EDD83-6497-4BA5-8A44-3BD2D3C7E9E8}" dt="2025-07-24T16:14:05.686" v="710" actId="26606"/>
          <ac:spMkLst>
            <pc:docMk/>
            <pc:sldMk cId="1972047027" sldId="267"/>
            <ac:spMk id="55" creationId="{8C516CC8-80AC-446C-A56E-9F54B7210402}"/>
          </ac:spMkLst>
        </pc:spChg>
        <pc:grpChg chg="del">
          <ac:chgData name="McClain Meghan" userId="f66bdbfd-b8fb-495d-8753-04c496b226b6" providerId="ADAL" clId="{C94EDD83-6497-4BA5-8A44-3BD2D3C7E9E8}" dt="2025-07-16T15:45:39.335" v="492" actId="26606"/>
          <ac:grpSpMkLst>
            <pc:docMk/>
            <pc:sldMk cId="1972047027" sldId="267"/>
            <ac:grpSpMk id="14" creationId="{89D1390B-7E13-4B4F-9CB2-391063412E54}"/>
          </ac:grpSpMkLst>
        </pc:grpChg>
        <pc:picChg chg="del">
          <ac:chgData name="McClain Meghan" userId="f66bdbfd-b8fb-495d-8753-04c496b226b6" providerId="ADAL" clId="{C94EDD83-6497-4BA5-8A44-3BD2D3C7E9E8}" dt="2025-07-16T15:45:28.909" v="491" actId="478"/>
          <ac:picMkLst>
            <pc:docMk/>
            <pc:sldMk cId="1972047027" sldId="267"/>
            <ac:picMk id="7" creationId="{715FB106-1186-6A5D-6BFE-12564F4DB696}"/>
          </ac:picMkLst>
        </pc:picChg>
      </pc:sldChg>
      <pc:sldChg chg="addSp delSp modSp mod delDesignElem">
        <pc:chgData name="McClain Meghan" userId="f66bdbfd-b8fb-495d-8753-04c496b226b6" providerId="ADAL" clId="{C94EDD83-6497-4BA5-8A44-3BD2D3C7E9E8}" dt="2025-07-24T16:15:59.413" v="718" actId="5793"/>
        <pc:sldMkLst>
          <pc:docMk/>
          <pc:sldMk cId="4053695202" sldId="268"/>
        </pc:sldMkLst>
        <pc:spChg chg="mod">
          <ac:chgData name="McClain Meghan" userId="f66bdbfd-b8fb-495d-8753-04c496b226b6" providerId="ADAL" clId="{C94EDD83-6497-4BA5-8A44-3BD2D3C7E9E8}" dt="2025-07-24T16:15:45.682" v="716" actId="26606"/>
          <ac:spMkLst>
            <pc:docMk/>
            <pc:sldMk cId="4053695202" sldId="268"/>
            <ac:spMk id="2" creationId="{9AD96128-92F4-F015-F29B-E1D0D60E1A86}"/>
          </ac:spMkLst>
        </pc:spChg>
        <pc:spChg chg="mod">
          <ac:chgData name="McClain Meghan" userId="f66bdbfd-b8fb-495d-8753-04c496b226b6" providerId="ADAL" clId="{C94EDD83-6497-4BA5-8A44-3BD2D3C7E9E8}" dt="2025-07-24T16:15:59.413" v="718" actId="5793"/>
          <ac:spMkLst>
            <pc:docMk/>
            <pc:sldMk cId="4053695202" sldId="268"/>
            <ac:spMk id="4" creationId="{BF7FB890-5879-1277-9263-14BE3E33C56E}"/>
          </ac:spMkLst>
        </pc:spChg>
        <pc:spChg chg="add del">
          <ac:chgData name="McClain Meghan" userId="f66bdbfd-b8fb-495d-8753-04c496b226b6" providerId="ADAL" clId="{C94EDD83-6497-4BA5-8A44-3BD2D3C7E9E8}" dt="2025-07-24T16:15:45.682" v="716" actId="26606"/>
          <ac:spMkLst>
            <pc:docMk/>
            <pc:sldMk cId="4053695202" sldId="268"/>
            <ac:spMk id="10" creationId="{C0763A76-9F1C-4FC5-82B7-DD475DA461B2}"/>
          </ac:spMkLst>
        </pc:spChg>
        <pc:spChg chg="add del">
          <ac:chgData name="McClain Meghan" userId="f66bdbfd-b8fb-495d-8753-04c496b226b6" providerId="ADAL" clId="{C94EDD83-6497-4BA5-8A44-3BD2D3C7E9E8}" dt="2025-07-24T16:15:45.682" v="716" actId="26606"/>
          <ac:spMkLst>
            <pc:docMk/>
            <pc:sldMk cId="4053695202" sldId="268"/>
            <ac:spMk id="12" creationId="{E81BF4F6-F2CF-4984-9D14-D6966D92F99F}"/>
          </ac:spMkLst>
        </pc:spChg>
        <pc:spChg chg="add">
          <ac:chgData name="McClain Meghan" userId="f66bdbfd-b8fb-495d-8753-04c496b226b6" providerId="ADAL" clId="{C94EDD83-6497-4BA5-8A44-3BD2D3C7E9E8}" dt="2025-07-24T16:15:45.682" v="716" actId="26606"/>
          <ac:spMkLst>
            <pc:docMk/>
            <pc:sldMk cId="4053695202" sldId="268"/>
            <ac:spMk id="14" creationId="{12609869-9E80-471B-A487-A53288E0E791}"/>
          </ac:spMkLst>
        </pc:spChg>
        <pc:spChg chg="add">
          <ac:chgData name="McClain Meghan" userId="f66bdbfd-b8fb-495d-8753-04c496b226b6" providerId="ADAL" clId="{C94EDD83-6497-4BA5-8A44-3BD2D3C7E9E8}" dt="2025-07-24T16:15:45.682" v="716" actId="26606"/>
          <ac:spMkLst>
            <pc:docMk/>
            <pc:sldMk cId="4053695202" sldId="268"/>
            <ac:spMk id="15" creationId="{7004738A-9D34-43E8-97D2-CA0EED4F8BE0}"/>
          </ac:spMkLst>
        </pc:spChg>
        <pc:spChg chg="add">
          <ac:chgData name="McClain Meghan" userId="f66bdbfd-b8fb-495d-8753-04c496b226b6" providerId="ADAL" clId="{C94EDD83-6497-4BA5-8A44-3BD2D3C7E9E8}" dt="2025-07-24T16:15:45.682" v="716" actId="26606"/>
          <ac:spMkLst>
            <pc:docMk/>
            <pc:sldMk cId="4053695202" sldId="268"/>
            <ac:spMk id="16" creationId="{B8B8D07F-F13E-443E-BA68-2D26672D76B9}"/>
          </ac:spMkLst>
        </pc:spChg>
        <pc:spChg chg="add del">
          <ac:chgData name="McClain Meghan" userId="f66bdbfd-b8fb-495d-8753-04c496b226b6" providerId="ADAL" clId="{C94EDD83-6497-4BA5-8A44-3BD2D3C7E9E8}" dt="2025-07-24T16:15:08.171" v="712" actId="26606"/>
          <ac:spMkLst>
            <pc:docMk/>
            <pc:sldMk cId="4053695202" sldId="268"/>
            <ac:spMk id="17" creationId="{2E17E911-875F-4DE5-8699-99D9F1805A5D}"/>
          </ac:spMkLst>
        </pc:spChg>
        <pc:spChg chg="add">
          <ac:chgData name="McClain Meghan" userId="f66bdbfd-b8fb-495d-8753-04c496b226b6" providerId="ADAL" clId="{C94EDD83-6497-4BA5-8A44-3BD2D3C7E9E8}" dt="2025-07-24T16:15:45.682" v="716" actId="26606"/>
          <ac:spMkLst>
            <pc:docMk/>
            <pc:sldMk cId="4053695202" sldId="268"/>
            <ac:spMk id="18" creationId="{2813A4FA-24A5-41ED-A534-3807D1B2F344}"/>
          </ac:spMkLst>
        </pc:spChg>
        <pc:spChg chg="add del">
          <ac:chgData name="McClain Meghan" userId="f66bdbfd-b8fb-495d-8753-04c496b226b6" providerId="ADAL" clId="{C94EDD83-6497-4BA5-8A44-3BD2D3C7E9E8}" dt="2025-07-24T16:15:08.171" v="712" actId="26606"/>
          <ac:spMkLst>
            <pc:docMk/>
            <pc:sldMk cId="4053695202" sldId="268"/>
            <ac:spMk id="19" creationId="{CD9FE4EF-C4D8-49A0-B2FF-81D8DB7D8A24}"/>
          </ac:spMkLst>
        </pc:spChg>
        <pc:spChg chg="add">
          <ac:chgData name="McClain Meghan" userId="f66bdbfd-b8fb-495d-8753-04c496b226b6" providerId="ADAL" clId="{C94EDD83-6497-4BA5-8A44-3BD2D3C7E9E8}" dt="2025-07-24T16:15:45.682" v="716" actId="26606"/>
          <ac:spMkLst>
            <pc:docMk/>
            <pc:sldMk cId="4053695202" sldId="268"/>
            <ac:spMk id="20" creationId="{C3944F27-CA70-4E84-A51A-E6BF89558979}"/>
          </ac:spMkLst>
        </pc:spChg>
        <pc:spChg chg="add del">
          <ac:chgData name="McClain Meghan" userId="f66bdbfd-b8fb-495d-8753-04c496b226b6" providerId="ADAL" clId="{C94EDD83-6497-4BA5-8A44-3BD2D3C7E9E8}" dt="2025-07-24T16:15:08.171" v="712" actId="26606"/>
          <ac:spMkLst>
            <pc:docMk/>
            <pc:sldMk cId="4053695202" sldId="268"/>
            <ac:spMk id="21" creationId="{4300840D-0A0B-4512-BACA-B439D5B9C57C}"/>
          </ac:spMkLst>
        </pc:spChg>
        <pc:spChg chg="add del">
          <ac:chgData name="McClain Meghan" userId="f66bdbfd-b8fb-495d-8753-04c496b226b6" providerId="ADAL" clId="{C94EDD83-6497-4BA5-8A44-3BD2D3C7E9E8}" dt="2025-07-24T16:15:08.171" v="712" actId="26606"/>
          <ac:spMkLst>
            <pc:docMk/>
            <pc:sldMk cId="4053695202" sldId="268"/>
            <ac:spMk id="23" creationId="{D2B78728-A580-49A7-84F9-6EF6F583ADE0}"/>
          </ac:spMkLst>
        </pc:spChg>
        <pc:spChg chg="add del">
          <ac:chgData name="McClain Meghan" userId="f66bdbfd-b8fb-495d-8753-04c496b226b6" providerId="ADAL" clId="{C94EDD83-6497-4BA5-8A44-3BD2D3C7E9E8}" dt="2025-07-24T16:15:08.171" v="712" actId="26606"/>
          <ac:spMkLst>
            <pc:docMk/>
            <pc:sldMk cId="4053695202" sldId="268"/>
            <ac:spMk id="25" creationId="{38FAA1A1-D861-433F-88FA-1E9D6FD31D11}"/>
          </ac:spMkLst>
        </pc:spChg>
        <pc:spChg chg="add del">
          <ac:chgData name="McClain Meghan" userId="f66bdbfd-b8fb-495d-8753-04c496b226b6" providerId="ADAL" clId="{C94EDD83-6497-4BA5-8A44-3BD2D3C7E9E8}" dt="2025-07-24T16:15:08.171" v="712" actId="26606"/>
          <ac:spMkLst>
            <pc:docMk/>
            <pc:sldMk cId="4053695202" sldId="268"/>
            <ac:spMk id="27" creationId="{8D71EDA1-87BF-4D5D-AB79-F346FD19278A}"/>
          </ac:spMkLst>
        </pc:spChg>
        <pc:picChg chg="mod">
          <ac:chgData name="McClain Meghan" userId="f66bdbfd-b8fb-495d-8753-04c496b226b6" providerId="ADAL" clId="{C94EDD83-6497-4BA5-8A44-3BD2D3C7E9E8}" dt="2025-07-24T16:15:45.682" v="716" actId="26606"/>
          <ac:picMkLst>
            <pc:docMk/>
            <pc:sldMk cId="4053695202" sldId="268"/>
            <ac:picMk id="5" creationId="{AB61FC9E-D0E8-09D2-9272-F9FC2FA2FF57}"/>
          </ac:picMkLst>
        </pc:picChg>
      </pc:sldChg>
      <pc:sldChg chg="addSp delSp modSp mod ord delDesignElem">
        <pc:chgData name="McClain Meghan" userId="f66bdbfd-b8fb-495d-8753-04c496b226b6" providerId="ADAL" clId="{C94EDD83-6497-4BA5-8A44-3BD2D3C7E9E8}" dt="2025-07-24T16:06:07.258" v="620"/>
        <pc:sldMkLst>
          <pc:docMk/>
          <pc:sldMk cId="4139686525" sldId="270"/>
        </pc:sldMkLst>
        <pc:spChg chg="mod">
          <ac:chgData name="McClain Meghan" userId="f66bdbfd-b8fb-495d-8753-04c496b226b6" providerId="ADAL" clId="{C94EDD83-6497-4BA5-8A44-3BD2D3C7E9E8}" dt="2025-07-24T16:04:29.343" v="568"/>
          <ac:spMkLst>
            <pc:docMk/>
            <pc:sldMk cId="4139686525" sldId="270"/>
            <ac:spMk id="3" creationId="{9797D3B3-6286-8BB4-3059-835AD1DC8CB0}"/>
          </ac:spMkLst>
        </pc:spChg>
        <pc:spChg chg="add del">
          <ac:chgData name="McClain Meghan" userId="f66bdbfd-b8fb-495d-8753-04c496b226b6" providerId="ADAL" clId="{C94EDD83-6497-4BA5-8A44-3BD2D3C7E9E8}" dt="2025-07-24T16:06:07.258" v="620"/>
          <ac:spMkLst>
            <pc:docMk/>
            <pc:sldMk cId="4139686525" sldId="270"/>
            <ac:spMk id="10" creationId="{EDDBB197-D710-4A4F-A9CA-FD2177498BE8}"/>
          </ac:spMkLst>
        </pc:spChg>
        <pc:spChg chg="add del">
          <ac:chgData name="McClain Meghan" userId="f66bdbfd-b8fb-495d-8753-04c496b226b6" providerId="ADAL" clId="{C94EDD83-6497-4BA5-8A44-3BD2D3C7E9E8}" dt="2025-07-24T16:06:07.258" v="620"/>
          <ac:spMkLst>
            <pc:docMk/>
            <pc:sldMk cId="4139686525" sldId="270"/>
            <ac:spMk id="12" creationId="{975D1CFA-2CDB-4B64-BD9F-85744E8DA12F}"/>
          </ac:spMkLst>
        </pc:spChg>
        <pc:grpChg chg="add del">
          <ac:chgData name="McClain Meghan" userId="f66bdbfd-b8fb-495d-8753-04c496b226b6" providerId="ADAL" clId="{C94EDD83-6497-4BA5-8A44-3BD2D3C7E9E8}" dt="2025-07-24T16:06:07.258" v="620"/>
          <ac:grpSpMkLst>
            <pc:docMk/>
            <pc:sldMk cId="4139686525" sldId="270"/>
            <ac:grpSpMk id="14" creationId="{25EE5136-01F1-466C-962D-BA9B4C6757AA}"/>
          </ac:grpSpMkLst>
        </pc:grpChg>
        <pc:picChg chg="add">
          <ac:chgData name="McClain Meghan" userId="f66bdbfd-b8fb-495d-8753-04c496b226b6" providerId="ADAL" clId="{C94EDD83-6497-4BA5-8A44-3BD2D3C7E9E8}" dt="2025-07-24T16:04:52.771" v="569"/>
          <ac:picMkLst>
            <pc:docMk/>
            <pc:sldMk cId="4139686525" sldId="270"/>
            <ac:picMk id="4" creationId="{3E5C5051-6D80-0337-05FA-4C8AD6759BA0}"/>
          </ac:picMkLst>
        </pc:picChg>
      </pc:sldChg>
      <pc:sldChg chg="addSp modSp add mod ord">
        <pc:chgData name="McClain Meghan" userId="f66bdbfd-b8fb-495d-8753-04c496b226b6" providerId="ADAL" clId="{C94EDD83-6497-4BA5-8A44-3BD2D3C7E9E8}" dt="2025-07-24T16:09:17.286" v="679" actId="20577"/>
        <pc:sldMkLst>
          <pc:docMk/>
          <pc:sldMk cId="385241929" sldId="271"/>
        </pc:sldMkLst>
        <pc:spChg chg="mod">
          <ac:chgData name="McClain Meghan" userId="f66bdbfd-b8fb-495d-8753-04c496b226b6" providerId="ADAL" clId="{C94EDD83-6497-4BA5-8A44-3BD2D3C7E9E8}" dt="2025-07-24T16:07:39.618" v="641" actId="20577"/>
          <ac:spMkLst>
            <pc:docMk/>
            <pc:sldMk cId="385241929" sldId="271"/>
            <ac:spMk id="2" creationId="{449D4FDD-2630-2F6F-BFCB-B2BC9059DCB8}"/>
          </ac:spMkLst>
        </pc:spChg>
        <pc:spChg chg="mod">
          <ac:chgData name="McClain Meghan" userId="f66bdbfd-b8fb-495d-8753-04c496b226b6" providerId="ADAL" clId="{C94EDD83-6497-4BA5-8A44-3BD2D3C7E9E8}" dt="2025-07-24T16:09:17.286" v="679" actId="20577"/>
          <ac:spMkLst>
            <pc:docMk/>
            <pc:sldMk cId="385241929" sldId="271"/>
            <ac:spMk id="3" creationId="{AFA3D458-2498-5D48-9960-D3C19B60548F}"/>
          </ac:spMkLst>
        </pc:spChg>
        <pc:picChg chg="add mod">
          <ac:chgData name="McClain Meghan" userId="f66bdbfd-b8fb-495d-8753-04c496b226b6" providerId="ADAL" clId="{C94EDD83-6497-4BA5-8A44-3BD2D3C7E9E8}" dt="2025-07-24T16:08:21.706" v="650" actId="1076"/>
          <ac:picMkLst>
            <pc:docMk/>
            <pc:sldMk cId="385241929" sldId="271"/>
            <ac:picMk id="5" creationId="{2D7A7AA1-51EB-C385-C4CE-96A73E089022}"/>
          </ac:picMkLst>
        </pc:picChg>
      </pc:sldChg>
      <pc:sldChg chg="addSp delSp add del setBg delDesignElem">
        <pc:chgData name="McClain Meghan" userId="f66bdbfd-b8fb-495d-8753-04c496b226b6" providerId="ADAL" clId="{C94EDD83-6497-4BA5-8A44-3BD2D3C7E9E8}" dt="2025-07-24T16:02:05.013" v="527"/>
        <pc:sldMkLst>
          <pc:docMk/>
          <pc:sldMk cId="943676949" sldId="271"/>
        </pc:sldMkLst>
        <pc:spChg chg="add del">
          <ac:chgData name="McClain Meghan" userId="f66bdbfd-b8fb-495d-8753-04c496b226b6" providerId="ADAL" clId="{C94EDD83-6497-4BA5-8A44-3BD2D3C7E9E8}" dt="2025-07-24T16:02:05.013" v="527"/>
          <ac:spMkLst>
            <pc:docMk/>
            <pc:sldMk cId="943676949" sldId="271"/>
            <ac:spMk id="8" creationId="{1B15ED52-F352-441B-82BF-E0EA34836D08}"/>
          </ac:spMkLst>
        </pc:spChg>
        <pc:spChg chg="add del">
          <ac:chgData name="McClain Meghan" userId="f66bdbfd-b8fb-495d-8753-04c496b226b6" providerId="ADAL" clId="{C94EDD83-6497-4BA5-8A44-3BD2D3C7E9E8}" dt="2025-07-24T16:02:05.013" v="527"/>
          <ac:spMkLst>
            <pc:docMk/>
            <pc:sldMk cId="943676949" sldId="271"/>
            <ac:spMk id="10" creationId="{3B2E3793-BFE6-45A2-9B7B-E18844431C99}"/>
          </ac:spMkLst>
        </pc:spChg>
        <pc:spChg chg="add del">
          <ac:chgData name="McClain Meghan" userId="f66bdbfd-b8fb-495d-8753-04c496b226b6" providerId="ADAL" clId="{C94EDD83-6497-4BA5-8A44-3BD2D3C7E9E8}" dt="2025-07-24T16:02:05.013" v="527"/>
          <ac:spMkLst>
            <pc:docMk/>
            <pc:sldMk cId="943676949" sldId="271"/>
            <ac:spMk id="12" creationId="{BC4C4868-CB8F-4AF9-9CDB-8108F2C19B67}"/>
          </ac:spMkLst>
        </pc:spChg>
        <pc:spChg chg="add del">
          <ac:chgData name="McClain Meghan" userId="f66bdbfd-b8fb-495d-8753-04c496b226b6" providerId="ADAL" clId="{C94EDD83-6497-4BA5-8A44-3BD2D3C7E9E8}" dt="2025-07-24T16:02:05.013" v="527"/>
          <ac:spMkLst>
            <pc:docMk/>
            <pc:sldMk cId="943676949" sldId="271"/>
            <ac:spMk id="14" creationId="{375E0459-6403-40CD-989D-56A4407CA12E}"/>
          </ac:spMkLst>
        </pc:spChg>
        <pc:spChg chg="add del">
          <ac:chgData name="McClain Meghan" userId="f66bdbfd-b8fb-495d-8753-04c496b226b6" providerId="ADAL" clId="{C94EDD83-6497-4BA5-8A44-3BD2D3C7E9E8}" dt="2025-07-24T16:02:05.013" v="527"/>
          <ac:spMkLst>
            <pc:docMk/>
            <pc:sldMk cId="943676949" sldId="271"/>
            <ac:spMk id="16" creationId="{53E5B1A8-3AC9-4BD1-9BBC-78CA94F2D1BA}"/>
          </ac:spMkLst>
        </pc:spChg>
      </pc:sldChg>
      <pc:sldChg chg="addSp delSp add del setBg delDesignElem">
        <pc:chgData name="McClain Meghan" userId="f66bdbfd-b8fb-495d-8753-04c496b226b6" providerId="ADAL" clId="{C94EDD83-6497-4BA5-8A44-3BD2D3C7E9E8}" dt="2025-07-24T16:02:00.503" v="524"/>
        <pc:sldMkLst>
          <pc:docMk/>
          <pc:sldMk cId="983487224" sldId="271"/>
        </pc:sldMkLst>
        <pc:spChg chg="add del">
          <ac:chgData name="McClain Meghan" userId="f66bdbfd-b8fb-495d-8753-04c496b226b6" providerId="ADAL" clId="{C94EDD83-6497-4BA5-8A44-3BD2D3C7E9E8}" dt="2025-07-24T16:02:00.503" v="524"/>
          <ac:spMkLst>
            <pc:docMk/>
            <pc:sldMk cId="983487224" sldId="271"/>
            <ac:spMk id="8" creationId="{1B15ED52-F352-441B-82BF-E0EA34836D08}"/>
          </ac:spMkLst>
        </pc:spChg>
        <pc:spChg chg="add del">
          <ac:chgData name="McClain Meghan" userId="f66bdbfd-b8fb-495d-8753-04c496b226b6" providerId="ADAL" clId="{C94EDD83-6497-4BA5-8A44-3BD2D3C7E9E8}" dt="2025-07-24T16:02:00.503" v="524"/>
          <ac:spMkLst>
            <pc:docMk/>
            <pc:sldMk cId="983487224" sldId="271"/>
            <ac:spMk id="10" creationId="{3B2E3793-BFE6-45A2-9B7B-E18844431C99}"/>
          </ac:spMkLst>
        </pc:spChg>
        <pc:spChg chg="add del">
          <ac:chgData name="McClain Meghan" userId="f66bdbfd-b8fb-495d-8753-04c496b226b6" providerId="ADAL" clId="{C94EDD83-6497-4BA5-8A44-3BD2D3C7E9E8}" dt="2025-07-24T16:02:00.503" v="524"/>
          <ac:spMkLst>
            <pc:docMk/>
            <pc:sldMk cId="983487224" sldId="271"/>
            <ac:spMk id="12" creationId="{BC4C4868-CB8F-4AF9-9CDB-8108F2C19B67}"/>
          </ac:spMkLst>
        </pc:spChg>
        <pc:spChg chg="add del">
          <ac:chgData name="McClain Meghan" userId="f66bdbfd-b8fb-495d-8753-04c496b226b6" providerId="ADAL" clId="{C94EDD83-6497-4BA5-8A44-3BD2D3C7E9E8}" dt="2025-07-24T16:02:00.503" v="524"/>
          <ac:spMkLst>
            <pc:docMk/>
            <pc:sldMk cId="983487224" sldId="271"/>
            <ac:spMk id="14" creationId="{375E0459-6403-40CD-989D-56A4407CA12E}"/>
          </ac:spMkLst>
        </pc:spChg>
        <pc:spChg chg="add del">
          <ac:chgData name="McClain Meghan" userId="f66bdbfd-b8fb-495d-8753-04c496b226b6" providerId="ADAL" clId="{C94EDD83-6497-4BA5-8A44-3BD2D3C7E9E8}" dt="2025-07-24T16:02:00.503" v="524"/>
          <ac:spMkLst>
            <pc:docMk/>
            <pc:sldMk cId="983487224" sldId="271"/>
            <ac:spMk id="16" creationId="{53E5B1A8-3AC9-4BD1-9BBC-78CA94F2D1BA}"/>
          </ac:spMkLst>
        </pc:spChg>
      </pc:sldChg>
      <pc:sldChg chg="addSp delSp add del setBg delDesignElem">
        <pc:chgData name="McClain Meghan" userId="f66bdbfd-b8fb-495d-8753-04c496b226b6" providerId="ADAL" clId="{C94EDD83-6497-4BA5-8A44-3BD2D3C7E9E8}" dt="2025-07-24T16:02:10.256" v="530"/>
        <pc:sldMkLst>
          <pc:docMk/>
          <pc:sldMk cId="2047704181" sldId="271"/>
        </pc:sldMkLst>
        <pc:spChg chg="add del">
          <ac:chgData name="McClain Meghan" userId="f66bdbfd-b8fb-495d-8753-04c496b226b6" providerId="ADAL" clId="{C94EDD83-6497-4BA5-8A44-3BD2D3C7E9E8}" dt="2025-07-24T16:02:10.256" v="530"/>
          <ac:spMkLst>
            <pc:docMk/>
            <pc:sldMk cId="2047704181" sldId="271"/>
            <ac:spMk id="8" creationId="{1B15ED52-F352-441B-82BF-E0EA34836D08}"/>
          </ac:spMkLst>
        </pc:spChg>
        <pc:spChg chg="add del">
          <ac:chgData name="McClain Meghan" userId="f66bdbfd-b8fb-495d-8753-04c496b226b6" providerId="ADAL" clId="{C94EDD83-6497-4BA5-8A44-3BD2D3C7E9E8}" dt="2025-07-24T16:02:10.256" v="530"/>
          <ac:spMkLst>
            <pc:docMk/>
            <pc:sldMk cId="2047704181" sldId="271"/>
            <ac:spMk id="10" creationId="{3B2E3793-BFE6-45A2-9B7B-E18844431C99}"/>
          </ac:spMkLst>
        </pc:spChg>
        <pc:spChg chg="add del">
          <ac:chgData name="McClain Meghan" userId="f66bdbfd-b8fb-495d-8753-04c496b226b6" providerId="ADAL" clId="{C94EDD83-6497-4BA5-8A44-3BD2D3C7E9E8}" dt="2025-07-24T16:02:10.256" v="530"/>
          <ac:spMkLst>
            <pc:docMk/>
            <pc:sldMk cId="2047704181" sldId="271"/>
            <ac:spMk id="12" creationId="{BC4C4868-CB8F-4AF9-9CDB-8108F2C19B67}"/>
          </ac:spMkLst>
        </pc:spChg>
        <pc:spChg chg="add del">
          <ac:chgData name="McClain Meghan" userId="f66bdbfd-b8fb-495d-8753-04c496b226b6" providerId="ADAL" clId="{C94EDD83-6497-4BA5-8A44-3BD2D3C7E9E8}" dt="2025-07-24T16:02:10.256" v="530"/>
          <ac:spMkLst>
            <pc:docMk/>
            <pc:sldMk cId="2047704181" sldId="271"/>
            <ac:spMk id="14" creationId="{375E0459-6403-40CD-989D-56A4407CA12E}"/>
          </ac:spMkLst>
        </pc:spChg>
        <pc:spChg chg="add del">
          <ac:chgData name="McClain Meghan" userId="f66bdbfd-b8fb-495d-8753-04c496b226b6" providerId="ADAL" clId="{C94EDD83-6497-4BA5-8A44-3BD2D3C7E9E8}" dt="2025-07-24T16:02:10.256" v="530"/>
          <ac:spMkLst>
            <pc:docMk/>
            <pc:sldMk cId="2047704181" sldId="271"/>
            <ac:spMk id="16" creationId="{53E5B1A8-3AC9-4BD1-9BBC-78CA94F2D1BA}"/>
          </ac:spMkLst>
        </pc:spChg>
      </pc:sldChg>
      <pc:sldChg chg="delSp add del setBg delDesignElem">
        <pc:chgData name="McClain Meghan" userId="f66bdbfd-b8fb-495d-8753-04c496b226b6" providerId="ADAL" clId="{C94EDD83-6497-4BA5-8A44-3BD2D3C7E9E8}" dt="2025-07-24T16:07:03.434" v="629" actId="47"/>
        <pc:sldMkLst>
          <pc:docMk/>
          <pc:sldMk cId="2608874208" sldId="271"/>
        </pc:sldMkLst>
        <pc:spChg chg="del">
          <ac:chgData name="McClain Meghan" userId="f66bdbfd-b8fb-495d-8753-04c496b226b6" providerId="ADAL" clId="{C94EDD83-6497-4BA5-8A44-3BD2D3C7E9E8}" dt="2025-07-24T16:07:01.397" v="628"/>
          <ac:spMkLst>
            <pc:docMk/>
            <pc:sldMk cId="2608874208" sldId="271"/>
            <ac:spMk id="11" creationId="{883EA8DF-257E-3199-DE32-53663D65FDE5}"/>
          </ac:spMkLst>
        </pc:spChg>
        <pc:spChg chg="del">
          <ac:chgData name="McClain Meghan" userId="f66bdbfd-b8fb-495d-8753-04c496b226b6" providerId="ADAL" clId="{C94EDD83-6497-4BA5-8A44-3BD2D3C7E9E8}" dt="2025-07-24T16:07:01.397" v="628"/>
          <ac:spMkLst>
            <pc:docMk/>
            <pc:sldMk cId="2608874208" sldId="271"/>
            <ac:spMk id="13" creationId="{105B4498-59B0-E797-6A29-2A2315157D03}"/>
          </ac:spMkLst>
        </pc:spChg>
        <pc:spChg chg="del">
          <ac:chgData name="McClain Meghan" userId="f66bdbfd-b8fb-495d-8753-04c496b226b6" providerId="ADAL" clId="{C94EDD83-6497-4BA5-8A44-3BD2D3C7E9E8}" dt="2025-07-24T16:07:01.397" v="628"/>
          <ac:spMkLst>
            <pc:docMk/>
            <pc:sldMk cId="2608874208" sldId="271"/>
            <ac:spMk id="15" creationId="{B850B23F-7E46-4913-408A-4F2085319796}"/>
          </ac:spMkLst>
        </pc:spChg>
      </pc:sldChg>
      <pc:sldChg chg="new del">
        <pc:chgData name="McClain Meghan" userId="f66bdbfd-b8fb-495d-8753-04c496b226b6" providerId="ADAL" clId="{C94EDD83-6497-4BA5-8A44-3BD2D3C7E9E8}" dt="2025-07-16T15:42:22.928" v="173" actId="47"/>
        <pc:sldMkLst>
          <pc:docMk/>
          <pc:sldMk cId="3601572483" sldId="271"/>
        </pc:sldMkLst>
      </pc:sldChg>
      <pc:sldChg chg="addSp delSp modSp new mod setBg">
        <pc:chgData name="McClain Meghan" userId="f66bdbfd-b8fb-495d-8753-04c496b226b6" providerId="ADAL" clId="{C94EDD83-6497-4BA5-8A44-3BD2D3C7E9E8}" dt="2025-07-24T16:13:44.445" v="709" actId="26606"/>
        <pc:sldMkLst>
          <pc:docMk/>
          <pc:sldMk cId="1076410947" sldId="272"/>
        </pc:sldMkLst>
        <pc:spChg chg="mod ord">
          <ac:chgData name="McClain Meghan" userId="f66bdbfd-b8fb-495d-8753-04c496b226b6" providerId="ADAL" clId="{C94EDD83-6497-4BA5-8A44-3BD2D3C7E9E8}" dt="2025-07-24T16:13:44.445" v="709" actId="26606"/>
          <ac:spMkLst>
            <pc:docMk/>
            <pc:sldMk cId="1076410947" sldId="272"/>
            <ac:spMk id="2" creationId="{6EB9388E-C40D-E03C-6CE2-1ABBE5170ED6}"/>
          </ac:spMkLst>
        </pc:spChg>
        <pc:spChg chg="add del mod">
          <ac:chgData name="McClain Meghan" userId="f66bdbfd-b8fb-495d-8753-04c496b226b6" providerId="ADAL" clId="{C94EDD83-6497-4BA5-8A44-3BD2D3C7E9E8}" dt="2025-07-24T16:13:39.294" v="708" actId="931"/>
          <ac:spMkLst>
            <pc:docMk/>
            <pc:sldMk cId="1076410947" sldId="272"/>
            <ac:spMk id="3" creationId="{33460A62-C4AC-90C9-6811-868066FAD10C}"/>
          </ac:spMkLst>
        </pc:spChg>
        <pc:spChg chg="add del">
          <ac:chgData name="McClain Meghan" userId="f66bdbfd-b8fb-495d-8753-04c496b226b6" providerId="ADAL" clId="{C94EDD83-6497-4BA5-8A44-3BD2D3C7E9E8}" dt="2025-07-24T16:13:44.445" v="709" actId="26606"/>
          <ac:spMkLst>
            <pc:docMk/>
            <pc:sldMk cId="1076410947" sldId="272"/>
            <ac:spMk id="8" creationId="{DEE2AD96-B495-4E06-9291-B71706F728CB}"/>
          </ac:spMkLst>
        </pc:spChg>
        <pc:spChg chg="add del">
          <ac:chgData name="McClain Meghan" userId="f66bdbfd-b8fb-495d-8753-04c496b226b6" providerId="ADAL" clId="{C94EDD83-6497-4BA5-8A44-3BD2D3C7E9E8}" dt="2025-07-24T16:13:44.445" v="709" actId="26606"/>
          <ac:spMkLst>
            <pc:docMk/>
            <pc:sldMk cId="1076410947" sldId="272"/>
            <ac:spMk id="10" creationId="{53CF6D67-C5A8-4ADD-9E8E-1E38CA1D3166}"/>
          </ac:spMkLst>
        </pc:spChg>
        <pc:spChg chg="add del">
          <ac:chgData name="McClain Meghan" userId="f66bdbfd-b8fb-495d-8753-04c496b226b6" providerId="ADAL" clId="{C94EDD83-6497-4BA5-8A44-3BD2D3C7E9E8}" dt="2025-07-24T16:13:44.445" v="709" actId="26606"/>
          <ac:spMkLst>
            <pc:docMk/>
            <pc:sldMk cId="1076410947" sldId="272"/>
            <ac:spMk id="12" creationId="{86909FA0-B515-4681-B7A8-FA281D133B94}"/>
          </ac:spMkLst>
        </pc:spChg>
        <pc:spChg chg="add del">
          <ac:chgData name="McClain Meghan" userId="f66bdbfd-b8fb-495d-8753-04c496b226b6" providerId="ADAL" clId="{C94EDD83-6497-4BA5-8A44-3BD2D3C7E9E8}" dt="2025-07-24T16:13:44.445" v="709" actId="26606"/>
          <ac:spMkLst>
            <pc:docMk/>
            <pc:sldMk cId="1076410947" sldId="272"/>
            <ac:spMk id="14" creationId="{21C9FE86-FCC3-4A31-AA1C-C882262B7FE7}"/>
          </ac:spMkLst>
        </pc:spChg>
        <pc:spChg chg="add del">
          <ac:chgData name="McClain Meghan" userId="f66bdbfd-b8fb-495d-8753-04c496b226b6" providerId="ADAL" clId="{C94EDD83-6497-4BA5-8A44-3BD2D3C7E9E8}" dt="2025-07-24T16:13:44.445" v="709" actId="26606"/>
          <ac:spMkLst>
            <pc:docMk/>
            <pc:sldMk cId="1076410947" sldId="272"/>
            <ac:spMk id="16" creationId="{7D96243B-ECED-4B71-8E06-AE9A285EAD20}"/>
          </ac:spMkLst>
        </pc:spChg>
        <pc:spChg chg="add del">
          <ac:chgData name="McClain Meghan" userId="f66bdbfd-b8fb-495d-8753-04c496b226b6" providerId="ADAL" clId="{C94EDD83-6497-4BA5-8A44-3BD2D3C7E9E8}" dt="2025-07-24T16:13:44.445" v="709" actId="26606"/>
          <ac:spMkLst>
            <pc:docMk/>
            <pc:sldMk cId="1076410947" sldId="272"/>
            <ac:spMk id="18" creationId="{A09989E4-EFDC-4A90-A633-E0525FB4139E}"/>
          </ac:spMkLst>
        </pc:spChg>
        <pc:spChg chg="add">
          <ac:chgData name="McClain Meghan" userId="f66bdbfd-b8fb-495d-8753-04c496b226b6" providerId="ADAL" clId="{C94EDD83-6497-4BA5-8A44-3BD2D3C7E9E8}" dt="2025-07-24T16:13:44.445" v="709" actId="26606"/>
          <ac:spMkLst>
            <pc:docMk/>
            <pc:sldMk cId="1076410947" sldId="272"/>
            <ac:spMk id="23" creationId="{9203DE33-2CD4-4CA8-9AF3-37C3B65133B0}"/>
          </ac:spMkLst>
        </pc:spChg>
        <pc:spChg chg="add">
          <ac:chgData name="McClain Meghan" userId="f66bdbfd-b8fb-495d-8753-04c496b226b6" providerId="ADAL" clId="{C94EDD83-6497-4BA5-8A44-3BD2D3C7E9E8}" dt="2025-07-24T16:13:44.445" v="709" actId="26606"/>
          <ac:spMkLst>
            <pc:docMk/>
            <pc:sldMk cId="1076410947" sldId="272"/>
            <ac:spMk id="25" creationId="{0AF57B88-1D4C-41FA-A761-EC1DD10C35CB}"/>
          </ac:spMkLst>
        </pc:spChg>
        <pc:spChg chg="add">
          <ac:chgData name="McClain Meghan" userId="f66bdbfd-b8fb-495d-8753-04c496b226b6" providerId="ADAL" clId="{C94EDD83-6497-4BA5-8A44-3BD2D3C7E9E8}" dt="2025-07-24T16:13:44.445" v="709" actId="26606"/>
          <ac:spMkLst>
            <pc:docMk/>
            <pc:sldMk cId="1076410947" sldId="272"/>
            <ac:spMk id="27" creationId="{D2548F45-5164-4ABB-8212-7F293FDED8D4}"/>
          </ac:spMkLst>
        </pc:spChg>
        <pc:spChg chg="add">
          <ac:chgData name="McClain Meghan" userId="f66bdbfd-b8fb-495d-8753-04c496b226b6" providerId="ADAL" clId="{C94EDD83-6497-4BA5-8A44-3BD2D3C7E9E8}" dt="2025-07-24T16:13:44.445" v="709" actId="26606"/>
          <ac:spMkLst>
            <pc:docMk/>
            <pc:sldMk cId="1076410947" sldId="272"/>
            <ac:spMk id="29" creationId="{5E81CCFB-7BEF-4186-86FB-D09450B4D02D}"/>
          </ac:spMkLst>
        </pc:spChg>
        <pc:picChg chg="add mod">
          <ac:chgData name="McClain Meghan" userId="f66bdbfd-b8fb-495d-8753-04c496b226b6" providerId="ADAL" clId="{C94EDD83-6497-4BA5-8A44-3BD2D3C7E9E8}" dt="2025-07-24T16:12:06.360" v="707" actId="931"/>
          <ac:picMkLst>
            <pc:docMk/>
            <pc:sldMk cId="1076410947" sldId="272"/>
            <ac:picMk id="5" creationId="{16D686B5-2352-2A3E-2BFE-290D12C5F2FA}"/>
          </ac:picMkLst>
        </pc:picChg>
        <pc:picChg chg="add mod">
          <ac:chgData name="McClain Meghan" userId="f66bdbfd-b8fb-495d-8753-04c496b226b6" providerId="ADAL" clId="{C94EDD83-6497-4BA5-8A44-3BD2D3C7E9E8}" dt="2025-07-24T16:13:44.445" v="709" actId="26606"/>
          <ac:picMkLst>
            <pc:docMk/>
            <pc:sldMk cId="1076410947" sldId="272"/>
            <ac:picMk id="7" creationId="{9C07CD14-D81A-3433-B8BE-FE856EC32F36}"/>
          </ac:picMkLst>
        </pc:picChg>
      </pc:sldChg>
      <pc:sldChg chg="addSp delSp modSp add del mod setBg delDesignElem chgLayout">
        <pc:chgData name="McClain Meghan" userId="f66bdbfd-b8fb-495d-8753-04c496b226b6" providerId="ADAL" clId="{C94EDD83-6497-4BA5-8A44-3BD2D3C7E9E8}" dt="2025-07-24T16:06:50.177" v="626" actId="2696"/>
        <pc:sldMkLst>
          <pc:docMk/>
          <pc:sldMk cId="3878264254" sldId="272"/>
        </pc:sldMkLst>
        <pc:spChg chg="mod ord">
          <ac:chgData name="McClain Meghan" userId="f66bdbfd-b8fb-495d-8753-04c496b226b6" providerId="ADAL" clId="{C94EDD83-6497-4BA5-8A44-3BD2D3C7E9E8}" dt="2025-07-24T16:06:43.160" v="625" actId="700"/>
          <ac:spMkLst>
            <pc:docMk/>
            <pc:sldMk cId="3878264254" sldId="272"/>
            <ac:spMk id="2" creationId="{449D4FDD-2630-2F6F-BFCB-B2BC9059DCB8}"/>
          </ac:spMkLst>
        </pc:spChg>
        <pc:spChg chg="mod ord">
          <ac:chgData name="McClain Meghan" userId="f66bdbfd-b8fb-495d-8753-04c496b226b6" providerId="ADAL" clId="{C94EDD83-6497-4BA5-8A44-3BD2D3C7E9E8}" dt="2025-07-24T16:06:43.160" v="625" actId="700"/>
          <ac:spMkLst>
            <pc:docMk/>
            <pc:sldMk cId="3878264254" sldId="272"/>
            <ac:spMk id="3" creationId="{AFA3D458-2498-5D48-9960-D3C19B60548F}"/>
          </ac:spMkLst>
        </pc:spChg>
        <pc:spChg chg="add del">
          <ac:chgData name="McClain Meghan" userId="f66bdbfd-b8fb-495d-8753-04c496b226b6" providerId="ADAL" clId="{C94EDD83-6497-4BA5-8A44-3BD2D3C7E9E8}" dt="2025-07-24T16:06:40.370" v="624" actId="26606"/>
          <ac:spMkLst>
            <pc:docMk/>
            <pc:sldMk cId="3878264254" sldId="272"/>
            <ac:spMk id="10" creationId="{1B15ED52-F352-441B-82BF-E0EA34836D08}"/>
          </ac:spMkLst>
        </pc:spChg>
        <pc:spChg chg="add del">
          <ac:chgData name="McClain Meghan" userId="f66bdbfd-b8fb-495d-8753-04c496b226b6" providerId="ADAL" clId="{C94EDD83-6497-4BA5-8A44-3BD2D3C7E9E8}" dt="2025-07-24T16:06:40.370" v="624" actId="26606"/>
          <ac:spMkLst>
            <pc:docMk/>
            <pc:sldMk cId="3878264254" sldId="272"/>
            <ac:spMk id="12" creationId="{3B2E3793-BFE6-45A2-9B7B-E18844431C99}"/>
          </ac:spMkLst>
        </pc:spChg>
        <pc:spChg chg="add del">
          <ac:chgData name="McClain Meghan" userId="f66bdbfd-b8fb-495d-8753-04c496b226b6" providerId="ADAL" clId="{C94EDD83-6497-4BA5-8A44-3BD2D3C7E9E8}" dt="2025-07-24T16:06:40.370" v="624" actId="26606"/>
          <ac:spMkLst>
            <pc:docMk/>
            <pc:sldMk cId="3878264254" sldId="272"/>
            <ac:spMk id="14" creationId="{BC4C4868-CB8F-4AF9-9CDB-8108F2C19B67}"/>
          </ac:spMkLst>
        </pc:spChg>
        <pc:spChg chg="add del">
          <ac:chgData name="McClain Meghan" userId="f66bdbfd-b8fb-495d-8753-04c496b226b6" providerId="ADAL" clId="{C94EDD83-6497-4BA5-8A44-3BD2D3C7E9E8}" dt="2025-07-24T16:06:40.370" v="624" actId="26606"/>
          <ac:spMkLst>
            <pc:docMk/>
            <pc:sldMk cId="3878264254" sldId="272"/>
            <ac:spMk id="16" creationId="{375E0459-6403-40CD-989D-56A4407CA12E}"/>
          </ac:spMkLst>
        </pc:spChg>
        <pc:spChg chg="add del">
          <ac:chgData name="McClain Meghan" userId="f66bdbfd-b8fb-495d-8753-04c496b226b6" providerId="ADAL" clId="{C94EDD83-6497-4BA5-8A44-3BD2D3C7E9E8}" dt="2025-07-24T16:06:40.370" v="624" actId="26606"/>
          <ac:spMkLst>
            <pc:docMk/>
            <pc:sldMk cId="3878264254" sldId="272"/>
            <ac:spMk id="18" creationId="{53E5B1A8-3AC9-4BD1-9BBC-78CA94F2D1BA}"/>
          </ac:spMkLst>
        </pc:spChg>
        <pc:spChg chg="del">
          <ac:chgData name="McClain Meghan" userId="f66bdbfd-b8fb-495d-8753-04c496b226b6" providerId="ADAL" clId="{C94EDD83-6497-4BA5-8A44-3BD2D3C7E9E8}" dt="2025-07-24T16:05:01.471" v="571"/>
          <ac:spMkLst>
            <pc:docMk/>
            <pc:sldMk cId="3878264254" sldId="272"/>
            <ac:spMk id="34" creationId="{1B15ED52-F352-441B-82BF-E0EA34836D08}"/>
          </ac:spMkLst>
        </pc:spChg>
        <pc:spChg chg="del">
          <ac:chgData name="McClain Meghan" userId="f66bdbfd-b8fb-495d-8753-04c496b226b6" providerId="ADAL" clId="{C94EDD83-6497-4BA5-8A44-3BD2D3C7E9E8}" dt="2025-07-24T16:05:01.471" v="571"/>
          <ac:spMkLst>
            <pc:docMk/>
            <pc:sldMk cId="3878264254" sldId="272"/>
            <ac:spMk id="36" creationId="{3B2E3793-BFE6-45A2-9B7B-E18844431C99}"/>
          </ac:spMkLst>
        </pc:spChg>
        <pc:spChg chg="del">
          <ac:chgData name="McClain Meghan" userId="f66bdbfd-b8fb-495d-8753-04c496b226b6" providerId="ADAL" clId="{C94EDD83-6497-4BA5-8A44-3BD2D3C7E9E8}" dt="2025-07-24T16:05:01.471" v="571"/>
          <ac:spMkLst>
            <pc:docMk/>
            <pc:sldMk cId="3878264254" sldId="272"/>
            <ac:spMk id="38" creationId="{BC4C4868-CB8F-4AF9-9CDB-8108F2C19B67}"/>
          </ac:spMkLst>
        </pc:spChg>
        <pc:spChg chg="del">
          <ac:chgData name="McClain Meghan" userId="f66bdbfd-b8fb-495d-8753-04c496b226b6" providerId="ADAL" clId="{C94EDD83-6497-4BA5-8A44-3BD2D3C7E9E8}" dt="2025-07-24T16:05:01.471" v="571"/>
          <ac:spMkLst>
            <pc:docMk/>
            <pc:sldMk cId="3878264254" sldId="272"/>
            <ac:spMk id="40" creationId="{375E0459-6403-40CD-989D-56A4407CA12E}"/>
          </ac:spMkLst>
        </pc:spChg>
        <pc:spChg chg="del">
          <ac:chgData name="McClain Meghan" userId="f66bdbfd-b8fb-495d-8753-04c496b226b6" providerId="ADAL" clId="{C94EDD83-6497-4BA5-8A44-3BD2D3C7E9E8}" dt="2025-07-24T16:05:01.471" v="571"/>
          <ac:spMkLst>
            <pc:docMk/>
            <pc:sldMk cId="3878264254" sldId="272"/>
            <ac:spMk id="42" creationId="{53E5B1A8-3AC9-4BD1-9BBC-78CA94F2D1BA}"/>
          </ac:spMkLst>
        </pc:spChg>
        <pc:graphicFrameChg chg="add del mod replId">
          <ac:chgData name="McClain Meghan" userId="f66bdbfd-b8fb-495d-8753-04c496b226b6" providerId="ADAL" clId="{C94EDD83-6497-4BA5-8A44-3BD2D3C7E9E8}" dt="2025-07-24T16:06:40.370" v="624" actId="26606"/>
          <ac:graphicFrameMkLst>
            <pc:docMk/>
            <pc:sldMk cId="3878264254" sldId="272"/>
            <ac:graphicFrameMk id="5" creationId="{7C8A3DB5-DB62-F398-FA03-7D918961AFA2}"/>
          </ac:graphicFrameMkLst>
        </pc:graphicFrameChg>
      </pc:sldChg>
      <pc:sldChg chg="delSp add del setBg delDesignElem">
        <pc:chgData name="McClain Meghan" userId="f66bdbfd-b8fb-495d-8753-04c496b226b6" providerId="ADAL" clId="{C94EDD83-6497-4BA5-8A44-3BD2D3C7E9E8}" dt="2025-07-24T16:15:32.878" v="715" actId="47"/>
        <pc:sldMkLst>
          <pc:docMk/>
          <pc:sldMk cId="3976010347" sldId="273"/>
        </pc:sldMkLst>
        <pc:spChg chg="del">
          <ac:chgData name="McClain Meghan" userId="f66bdbfd-b8fb-495d-8753-04c496b226b6" providerId="ADAL" clId="{C94EDD83-6497-4BA5-8A44-3BD2D3C7E9E8}" dt="2025-07-24T16:15:28.909" v="714"/>
          <ac:spMkLst>
            <pc:docMk/>
            <pc:sldMk cId="3976010347" sldId="273"/>
            <ac:spMk id="7" creationId="{979E27D9-03C7-44E2-9FF8-15D0C8506AF7}"/>
          </ac:spMkLst>
        </pc:spChg>
        <pc:spChg chg="del">
          <ac:chgData name="McClain Meghan" userId="f66bdbfd-b8fb-495d-8753-04c496b226b6" providerId="ADAL" clId="{C94EDD83-6497-4BA5-8A44-3BD2D3C7E9E8}" dt="2025-07-24T16:15:28.909" v="714"/>
          <ac:spMkLst>
            <pc:docMk/>
            <pc:sldMk cId="3976010347" sldId="273"/>
            <ac:spMk id="8" creationId="{EEBF1590-3B36-48EE-A89D-3B6F3CB256AB}"/>
          </ac:spMkLst>
        </pc:spChg>
        <pc:spChg chg="del">
          <ac:chgData name="McClain Meghan" userId="f66bdbfd-b8fb-495d-8753-04c496b226b6" providerId="ADAL" clId="{C94EDD83-6497-4BA5-8A44-3BD2D3C7E9E8}" dt="2025-07-24T16:15:28.909" v="714"/>
          <ac:spMkLst>
            <pc:docMk/>
            <pc:sldMk cId="3976010347" sldId="273"/>
            <ac:spMk id="14" creationId="{AC8F6C8C-AB5A-4548-942D-E3FD40ACBC49}"/>
          </ac:spMkLst>
        </pc:spChg>
      </pc:sldChg>
      <pc:sldMasterChg chg="addSp">
        <pc:chgData name="McClain Meghan" userId="f66bdbfd-b8fb-495d-8753-04c496b226b6" providerId="ADAL" clId="{C94EDD83-6497-4BA5-8A44-3BD2D3C7E9E8}" dt="2025-07-24T16:05:44.245" v="593"/>
        <pc:sldMasterMkLst>
          <pc:docMk/>
          <pc:sldMasterMk cId="1772795080" sldId="2147483660"/>
        </pc:sldMasterMkLst>
        <pc:spChg chg="add">
          <ac:chgData name="McClain Meghan" userId="f66bdbfd-b8fb-495d-8753-04c496b226b6" providerId="ADAL" clId="{C94EDD83-6497-4BA5-8A44-3BD2D3C7E9E8}" dt="2025-07-24T16:05:44.245" v="593"/>
          <ac:spMkLst>
            <pc:docMk/>
            <pc:sldMasterMk cId="1772795080" sldId="2147483660"/>
            <ac:spMk id="11" creationId="{E94F41D7-639F-76B5-B0B6-01A3798C0EF9}"/>
          </ac:spMkLst>
        </pc:spChg>
      </pc:sldMasterChg>
      <pc:sldMasterChg chg="addSp">
        <pc:chgData name="McClain Meghan" userId="f66bdbfd-b8fb-495d-8753-04c496b226b6" providerId="ADAL" clId="{C94EDD83-6497-4BA5-8A44-3BD2D3C7E9E8}" dt="2025-07-24T16:06:02.208" v="610"/>
        <pc:sldMasterMkLst>
          <pc:docMk/>
          <pc:sldMasterMk cId="3355224007" sldId="2147483660"/>
        </pc:sldMasterMkLst>
        <pc:spChg chg="add">
          <ac:chgData name="McClain Meghan" userId="f66bdbfd-b8fb-495d-8753-04c496b226b6" providerId="ADAL" clId="{C94EDD83-6497-4BA5-8A44-3BD2D3C7E9E8}" dt="2025-07-24T16:06:02.208" v="610"/>
          <ac:spMkLst>
            <pc:docMk/>
            <pc:sldMasterMk cId="3355224007" sldId="2147483660"/>
            <ac:spMk id="11" creationId="{9E474806-5ACD-AF2F-520F-8E2574A10645}"/>
          </ac:spMkLst>
        </pc:sp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577D73-5622-4BE7-A0F2-EFA90B117E01}"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CAF70B0A-20D6-4FBD-A2F3-9558CA5FB30A}">
      <dgm:prSet/>
      <dgm:spPr/>
      <dgm:t>
        <a:bodyPr/>
        <a:lstStyle/>
        <a:p>
          <a:pPr>
            <a:lnSpc>
              <a:spcPct val="100000"/>
            </a:lnSpc>
            <a:defRPr cap="all"/>
          </a:pPr>
          <a:r>
            <a:rPr lang="en-US" dirty="0"/>
            <a:t>1. Program Overview</a:t>
          </a:r>
        </a:p>
      </dgm:t>
    </dgm:pt>
    <dgm:pt modelId="{C495C55F-18A7-48EC-8C1A-587BBDF0761A}" type="parTrans" cxnId="{A8425B6F-1683-409E-ADF7-3AB47AF37D1C}">
      <dgm:prSet/>
      <dgm:spPr/>
      <dgm:t>
        <a:bodyPr/>
        <a:lstStyle/>
        <a:p>
          <a:endParaRPr lang="en-US"/>
        </a:p>
      </dgm:t>
    </dgm:pt>
    <dgm:pt modelId="{7DA33EC7-C891-4099-ADE2-C87A8B5348EB}" type="sibTrans" cxnId="{A8425B6F-1683-409E-ADF7-3AB47AF37D1C}">
      <dgm:prSet/>
      <dgm:spPr/>
      <dgm:t>
        <a:bodyPr/>
        <a:lstStyle/>
        <a:p>
          <a:endParaRPr lang="en-US"/>
        </a:p>
      </dgm:t>
    </dgm:pt>
    <dgm:pt modelId="{D1BDB215-7506-46F5-9238-7E0192FA2703}">
      <dgm:prSet/>
      <dgm:spPr/>
      <dgm:t>
        <a:bodyPr/>
        <a:lstStyle/>
        <a:p>
          <a:pPr>
            <a:lnSpc>
              <a:spcPct val="100000"/>
            </a:lnSpc>
            <a:defRPr cap="all"/>
          </a:pPr>
          <a:r>
            <a:rPr lang="en-US" dirty="0"/>
            <a:t>2.</a:t>
          </a:r>
          <a:r>
            <a:rPr lang="en-US" dirty="0">
              <a:latin typeface="Aptos Display" panose="02110004020202020204"/>
            </a:rPr>
            <a:t> New Contracts</a:t>
          </a:r>
          <a:endParaRPr lang="en-US" dirty="0"/>
        </a:p>
      </dgm:t>
    </dgm:pt>
    <dgm:pt modelId="{CCBDC519-EAB5-4719-B980-AE47B8EDCBA2}" type="parTrans" cxnId="{DC4BA39C-AC79-4638-B1E6-0BB207BC362A}">
      <dgm:prSet/>
      <dgm:spPr/>
      <dgm:t>
        <a:bodyPr/>
        <a:lstStyle/>
        <a:p>
          <a:endParaRPr lang="en-US"/>
        </a:p>
      </dgm:t>
    </dgm:pt>
    <dgm:pt modelId="{B06B84D8-8ED8-45ED-82AA-033EAE395C29}" type="sibTrans" cxnId="{DC4BA39C-AC79-4638-B1E6-0BB207BC362A}">
      <dgm:prSet/>
      <dgm:spPr/>
      <dgm:t>
        <a:bodyPr/>
        <a:lstStyle/>
        <a:p>
          <a:endParaRPr lang="en-US"/>
        </a:p>
      </dgm:t>
    </dgm:pt>
    <dgm:pt modelId="{9CE9BA94-192E-4460-923F-10C7E82890F5}">
      <dgm:prSet/>
      <dgm:spPr/>
      <dgm:t>
        <a:bodyPr/>
        <a:lstStyle/>
        <a:p>
          <a:pPr>
            <a:lnSpc>
              <a:spcPct val="100000"/>
            </a:lnSpc>
            <a:defRPr cap="all"/>
          </a:pPr>
          <a:r>
            <a:rPr lang="en-US" dirty="0"/>
            <a:t>3. Changes This biennium</a:t>
          </a:r>
        </a:p>
      </dgm:t>
    </dgm:pt>
    <dgm:pt modelId="{EE4B9A98-D7AC-4312-8B1F-5ED070611692}" type="parTrans" cxnId="{7CBF3495-6726-40FF-8977-16EDE84BDBD1}">
      <dgm:prSet/>
      <dgm:spPr/>
      <dgm:t>
        <a:bodyPr/>
        <a:lstStyle/>
        <a:p>
          <a:endParaRPr lang="en-US"/>
        </a:p>
      </dgm:t>
    </dgm:pt>
    <dgm:pt modelId="{FB6612E2-0CA6-4061-84DA-92A34F774811}" type="sibTrans" cxnId="{7CBF3495-6726-40FF-8977-16EDE84BDBD1}">
      <dgm:prSet/>
      <dgm:spPr/>
      <dgm:t>
        <a:bodyPr/>
        <a:lstStyle/>
        <a:p>
          <a:endParaRPr lang="en-US"/>
        </a:p>
      </dgm:t>
    </dgm:pt>
    <dgm:pt modelId="{0D5ABC31-90A9-4284-BE7F-17B2D04F29AA}">
      <dgm:prSet/>
      <dgm:spPr/>
      <dgm:t>
        <a:bodyPr/>
        <a:lstStyle/>
        <a:p>
          <a:pPr>
            <a:lnSpc>
              <a:spcPct val="100000"/>
            </a:lnSpc>
            <a:defRPr cap="all"/>
          </a:pPr>
          <a:r>
            <a:rPr lang="en-US" dirty="0"/>
            <a:t>4. Q&amp;A</a:t>
          </a:r>
        </a:p>
      </dgm:t>
    </dgm:pt>
    <dgm:pt modelId="{58F60225-80E7-41F9-A603-184B5B5DE1D0}" type="parTrans" cxnId="{A59C5CA9-F98B-41F9-8C11-AEE4A087BE86}">
      <dgm:prSet/>
      <dgm:spPr/>
      <dgm:t>
        <a:bodyPr/>
        <a:lstStyle/>
        <a:p>
          <a:endParaRPr lang="en-US"/>
        </a:p>
      </dgm:t>
    </dgm:pt>
    <dgm:pt modelId="{6273263B-D3A3-4C49-BDCB-031006396F37}" type="sibTrans" cxnId="{A59C5CA9-F98B-41F9-8C11-AEE4A087BE86}">
      <dgm:prSet/>
      <dgm:spPr/>
      <dgm:t>
        <a:bodyPr/>
        <a:lstStyle/>
        <a:p>
          <a:endParaRPr lang="en-US"/>
        </a:p>
      </dgm:t>
    </dgm:pt>
    <dgm:pt modelId="{1249B16A-D4DB-43A6-8444-3FF8E365E836}" type="pres">
      <dgm:prSet presAssocID="{9F577D73-5622-4BE7-A0F2-EFA90B117E01}" presName="root" presStyleCnt="0">
        <dgm:presLayoutVars>
          <dgm:dir/>
          <dgm:resizeHandles val="exact"/>
        </dgm:presLayoutVars>
      </dgm:prSet>
      <dgm:spPr/>
    </dgm:pt>
    <dgm:pt modelId="{C61B42F6-5D85-4919-ABB2-65BBD6B494CF}" type="pres">
      <dgm:prSet presAssocID="{CAF70B0A-20D6-4FBD-A2F3-9558CA5FB30A}" presName="compNode" presStyleCnt="0"/>
      <dgm:spPr/>
    </dgm:pt>
    <dgm:pt modelId="{11A19594-EAAF-4320-AD75-6D346A01C49A}" type="pres">
      <dgm:prSet presAssocID="{CAF70B0A-20D6-4FBD-A2F3-9558CA5FB30A}" presName="iconBgRect" presStyleLbl="bgShp" presStyleIdx="0" presStyleCnt="4"/>
      <dgm:spPr/>
    </dgm:pt>
    <dgm:pt modelId="{057A8710-D475-408C-B845-4ECE59D4ADBD}" type="pres">
      <dgm:prSet presAssocID="{CAF70B0A-20D6-4FBD-A2F3-9558CA5FB30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0F9528-E92E-4593-AA2F-81D92E3A113A}" type="pres">
      <dgm:prSet presAssocID="{CAF70B0A-20D6-4FBD-A2F3-9558CA5FB30A}" presName="spaceRect" presStyleCnt="0"/>
      <dgm:spPr/>
    </dgm:pt>
    <dgm:pt modelId="{57749C83-68D0-4D75-9FF7-1491AB38A3F5}" type="pres">
      <dgm:prSet presAssocID="{CAF70B0A-20D6-4FBD-A2F3-9558CA5FB30A}" presName="textRect" presStyleLbl="revTx" presStyleIdx="0" presStyleCnt="4">
        <dgm:presLayoutVars>
          <dgm:chMax val="1"/>
          <dgm:chPref val="1"/>
        </dgm:presLayoutVars>
      </dgm:prSet>
      <dgm:spPr/>
    </dgm:pt>
    <dgm:pt modelId="{E625C5D1-6827-4EF2-B115-387457D6E4C6}" type="pres">
      <dgm:prSet presAssocID="{7DA33EC7-C891-4099-ADE2-C87A8B5348EB}" presName="sibTrans" presStyleCnt="0"/>
      <dgm:spPr/>
    </dgm:pt>
    <dgm:pt modelId="{99D8C1FE-0AC5-4638-B860-D042F9F93EE1}" type="pres">
      <dgm:prSet presAssocID="{D1BDB215-7506-46F5-9238-7E0192FA2703}" presName="compNode" presStyleCnt="0"/>
      <dgm:spPr/>
    </dgm:pt>
    <dgm:pt modelId="{76A9BA89-554F-4181-9B8E-A849B04391B8}" type="pres">
      <dgm:prSet presAssocID="{D1BDB215-7506-46F5-9238-7E0192FA2703}" presName="iconBgRect" presStyleLbl="bgShp" presStyleIdx="1" presStyleCnt="4"/>
      <dgm:spPr/>
    </dgm:pt>
    <dgm:pt modelId="{DDAD4C77-5C2C-4FB4-B22F-46000777389B}" type="pres">
      <dgm:prSet presAssocID="{D1BDB215-7506-46F5-9238-7E0192FA270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482B43E6-AF30-42A1-9AE7-237944F2F42C}" type="pres">
      <dgm:prSet presAssocID="{D1BDB215-7506-46F5-9238-7E0192FA2703}" presName="spaceRect" presStyleCnt="0"/>
      <dgm:spPr/>
    </dgm:pt>
    <dgm:pt modelId="{46F97729-836E-4510-9309-1E7121F3D835}" type="pres">
      <dgm:prSet presAssocID="{D1BDB215-7506-46F5-9238-7E0192FA2703}" presName="textRect" presStyleLbl="revTx" presStyleIdx="1" presStyleCnt="4">
        <dgm:presLayoutVars>
          <dgm:chMax val="1"/>
          <dgm:chPref val="1"/>
        </dgm:presLayoutVars>
      </dgm:prSet>
      <dgm:spPr/>
    </dgm:pt>
    <dgm:pt modelId="{CC30D22A-7A84-42CE-805A-E99C31EC0D52}" type="pres">
      <dgm:prSet presAssocID="{B06B84D8-8ED8-45ED-82AA-033EAE395C29}" presName="sibTrans" presStyleCnt="0"/>
      <dgm:spPr/>
    </dgm:pt>
    <dgm:pt modelId="{098523A2-F874-417D-9FD5-46E388EA00DF}" type="pres">
      <dgm:prSet presAssocID="{9CE9BA94-192E-4460-923F-10C7E82890F5}" presName="compNode" presStyleCnt="0"/>
      <dgm:spPr/>
    </dgm:pt>
    <dgm:pt modelId="{95E325AA-6A9D-4F06-B700-6CCABC27EA8F}" type="pres">
      <dgm:prSet presAssocID="{9CE9BA94-192E-4460-923F-10C7E82890F5}" presName="iconBgRect" presStyleLbl="bgShp" presStyleIdx="2" presStyleCnt="4"/>
      <dgm:spPr/>
    </dgm:pt>
    <dgm:pt modelId="{8A044605-7EA9-480D-B595-F2811CB80162}" type="pres">
      <dgm:prSet presAssocID="{9CE9BA94-192E-4460-923F-10C7E82890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1A2931BF-D02E-4A55-AB89-611BC7E739D8}" type="pres">
      <dgm:prSet presAssocID="{9CE9BA94-192E-4460-923F-10C7E82890F5}" presName="spaceRect" presStyleCnt="0"/>
      <dgm:spPr/>
    </dgm:pt>
    <dgm:pt modelId="{692A2D73-B245-422A-B5F4-A8E623D2071D}" type="pres">
      <dgm:prSet presAssocID="{9CE9BA94-192E-4460-923F-10C7E82890F5}" presName="textRect" presStyleLbl="revTx" presStyleIdx="2" presStyleCnt="4">
        <dgm:presLayoutVars>
          <dgm:chMax val="1"/>
          <dgm:chPref val="1"/>
        </dgm:presLayoutVars>
      </dgm:prSet>
      <dgm:spPr/>
    </dgm:pt>
    <dgm:pt modelId="{C892B385-2EC2-4025-BA82-D71A2203336B}" type="pres">
      <dgm:prSet presAssocID="{FB6612E2-0CA6-4061-84DA-92A34F774811}" presName="sibTrans" presStyleCnt="0"/>
      <dgm:spPr/>
    </dgm:pt>
    <dgm:pt modelId="{90149C56-80FF-432D-A8DD-5B87493EBF8D}" type="pres">
      <dgm:prSet presAssocID="{0D5ABC31-90A9-4284-BE7F-17B2D04F29AA}" presName="compNode" presStyleCnt="0"/>
      <dgm:spPr/>
    </dgm:pt>
    <dgm:pt modelId="{A73B8D84-7809-4EEC-A83E-3D81F2D6D14C}" type="pres">
      <dgm:prSet presAssocID="{0D5ABC31-90A9-4284-BE7F-17B2D04F29AA}" presName="iconBgRect" presStyleLbl="bgShp" presStyleIdx="3" presStyleCnt="4"/>
      <dgm:spPr/>
    </dgm:pt>
    <dgm:pt modelId="{B1E198E1-CD07-4E8B-8F54-9387093D3D6A}" type="pres">
      <dgm:prSet presAssocID="{0D5ABC31-90A9-4284-BE7F-17B2D04F29A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D8FFCC37-4D89-453C-B97F-95A551B3A38E}" type="pres">
      <dgm:prSet presAssocID="{0D5ABC31-90A9-4284-BE7F-17B2D04F29AA}" presName="spaceRect" presStyleCnt="0"/>
      <dgm:spPr/>
    </dgm:pt>
    <dgm:pt modelId="{86F0FEA6-0AB4-417E-BF46-716F9F2F8922}" type="pres">
      <dgm:prSet presAssocID="{0D5ABC31-90A9-4284-BE7F-17B2D04F29AA}" presName="textRect" presStyleLbl="revTx" presStyleIdx="3" presStyleCnt="4">
        <dgm:presLayoutVars>
          <dgm:chMax val="1"/>
          <dgm:chPref val="1"/>
        </dgm:presLayoutVars>
      </dgm:prSet>
      <dgm:spPr/>
    </dgm:pt>
  </dgm:ptLst>
  <dgm:cxnLst>
    <dgm:cxn modelId="{F136DC09-D978-4132-8D05-67C857A5A3C2}" type="presOf" srcId="{9CE9BA94-192E-4460-923F-10C7E82890F5}" destId="{692A2D73-B245-422A-B5F4-A8E623D2071D}" srcOrd="0" destOrd="0" presId="urn:microsoft.com/office/officeart/2018/5/layout/IconCircleLabelList"/>
    <dgm:cxn modelId="{BB08A821-AA7E-4CCF-8CFF-002E51AB3080}" type="presOf" srcId="{0D5ABC31-90A9-4284-BE7F-17B2D04F29AA}" destId="{86F0FEA6-0AB4-417E-BF46-716F9F2F8922}" srcOrd="0" destOrd="0" presId="urn:microsoft.com/office/officeart/2018/5/layout/IconCircleLabelList"/>
    <dgm:cxn modelId="{A8425B6F-1683-409E-ADF7-3AB47AF37D1C}" srcId="{9F577D73-5622-4BE7-A0F2-EFA90B117E01}" destId="{CAF70B0A-20D6-4FBD-A2F3-9558CA5FB30A}" srcOrd="0" destOrd="0" parTransId="{C495C55F-18A7-48EC-8C1A-587BBDF0761A}" sibTransId="{7DA33EC7-C891-4099-ADE2-C87A8B5348EB}"/>
    <dgm:cxn modelId="{3CA64E52-AC67-4334-8285-B265F84F3828}" type="presOf" srcId="{9F577D73-5622-4BE7-A0F2-EFA90B117E01}" destId="{1249B16A-D4DB-43A6-8444-3FF8E365E836}" srcOrd="0" destOrd="0" presId="urn:microsoft.com/office/officeart/2018/5/layout/IconCircleLabelList"/>
    <dgm:cxn modelId="{1FAA247D-0283-43D9-8F68-0B4DA69DEFDF}" type="presOf" srcId="{CAF70B0A-20D6-4FBD-A2F3-9558CA5FB30A}" destId="{57749C83-68D0-4D75-9FF7-1491AB38A3F5}" srcOrd="0" destOrd="0" presId="urn:microsoft.com/office/officeart/2018/5/layout/IconCircleLabelList"/>
    <dgm:cxn modelId="{7CBF3495-6726-40FF-8977-16EDE84BDBD1}" srcId="{9F577D73-5622-4BE7-A0F2-EFA90B117E01}" destId="{9CE9BA94-192E-4460-923F-10C7E82890F5}" srcOrd="2" destOrd="0" parTransId="{EE4B9A98-D7AC-4312-8B1F-5ED070611692}" sibTransId="{FB6612E2-0CA6-4061-84DA-92A34F774811}"/>
    <dgm:cxn modelId="{DBB8FD99-86B3-4344-93F6-EE2246028DF1}" type="presOf" srcId="{D1BDB215-7506-46F5-9238-7E0192FA2703}" destId="{46F97729-836E-4510-9309-1E7121F3D835}" srcOrd="0" destOrd="0" presId="urn:microsoft.com/office/officeart/2018/5/layout/IconCircleLabelList"/>
    <dgm:cxn modelId="{DC4BA39C-AC79-4638-B1E6-0BB207BC362A}" srcId="{9F577D73-5622-4BE7-A0F2-EFA90B117E01}" destId="{D1BDB215-7506-46F5-9238-7E0192FA2703}" srcOrd="1" destOrd="0" parTransId="{CCBDC519-EAB5-4719-B980-AE47B8EDCBA2}" sibTransId="{B06B84D8-8ED8-45ED-82AA-033EAE395C29}"/>
    <dgm:cxn modelId="{A59C5CA9-F98B-41F9-8C11-AEE4A087BE86}" srcId="{9F577D73-5622-4BE7-A0F2-EFA90B117E01}" destId="{0D5ABC31-90A9-4284-BE7F-17B2D04F29AA}" srcOrd="3" destOrd="0" parTransId="{58F60225-80E7-41F9-A603-184B5B5DE1D0}" sibTransId="{6273263B-D3A3-4C49-BDCB-031006396F37}"/>
    <dgm:cxn modelId="{E778A149-9F2B-41AF-97B8-2E4F6D358FA9}" type="presParOf" srcId="{1249B16A-D4DB-43A6-8444-3FF8E365E836}" destId="{C61B42F6-5D85-4919-ABB2-65BBD6B494CF}" srcOrd="0" destOrd="0" presId="urn:microsoft.com/office/officeart/2018/5/layout/IconCircleLabelList"/>
    <dgm:cxn modelId="{27CB93CB-BF48-44FC-A15A-E32B715BCB3C}" type="presParOf" srcId="{C61B42F6-5D85-4919-ABB2-65BBD6B494CF}" destId="{11A19594-EAAF-4320-AD75-6D346A01C49A}" srcOrd="0" destOrd="0" presId="urn:microsoft.com/office/officeart/2018/5/layout/IconCircleLabelList"/>
    <dgm:cxn modelId="{D22CD148-53E3-4C03-9647-086CBA8FED49}" type="presParOf" srcId="{C61B42F6-5D85-4919-ABB2-65BBD6B494CF}" destId="{057A8710-D475-408C-B845-4ECE59D4ADBD}" srcOrd="1" destOrd="0" presId="urn:microsoft.com/office/officeart/2018/5/layout/IconCircleLabelList"/>
    <dgm:cxn modelId="{097AF28D-848F-4164-9209-1783F26AAA7C}" type="presParOf" srcId="{C61B42F6-5D85-4919-ABB2-65BBD6B494CF}" destId="{C00F9528-E92E-4593-AA2F-81D92E3A113A}" srcOrd="2" destOrd="0" presId="urn:microsoft.com/office/officeart/2018/5/layout/IconCircleLabelList"/>
    <dgm:cxn modelId="{9085D3E5-FC84-4E90-9B99-2C03CE4692C7}" type="presParOf" srcId="{C61B42F6-5D85-4919-ABB2-65BBD6B494CF}" destId="{57749C83-68D0-4D75-9FF7-1491AB38A3F5}" srcOrd="3" destOrd="0" presId="urn:microsoft.com/office/officeart/2018/5/layout/IconCircleLabelList"/>
    <dgm:cxn modelId="{81D17140-76F9-4418-9FEF-AD1ADA1794A5}" type="presParOf" srcId="{1249B16A-D4DB-43A6-8444-3FF8E365E836}" destId="{E625C5D1-6827-4EF2-B115-387457D6E4C6}" srcOrd="1" destOrd="0" presId="urn:microsoft.com/office/officeart/2018/5/layout/IconCircleLabelList"/>
    <dgm:cxn modelId="{1BFD7A8B-6165-465B-BE3A-81314EF839B8}" type="presParOf" srcId="{1249B16A-D4DB-43A6-8444-3FF8E365E836}" destId="{99D8C1FE-0AC5-4638-B860-D042F9F93EE1}" srcOrd="2" destOrd="0" presId="urn:microsoft.com/office/officeart/2018/5/layout/IconCircleLabelList"/>
    <dgm:cxn modelId="{AAE9656C-FEA6-437F-B0A1-8ABC39FA7BFC}" type="presParOf" srcId="{99D8C1FE-0AC5-4638-B860-D042F9F93EE1}" destId="{76A9BA89-554F-4181-9B8E-A849B04391B8}" srcOrd="0" destOrd="0" presId="urn:microsoft.com/office/officeart/2018/5/layout/IconCircleLabelList"/>
    <dgm:cxn modelId="{360F8165-9285-40D5-AFE2-19DEAF213F55}" type="presParOf" srcId="{99D8C1FE-0AC5-4638-B860-D042F9F93EE1}" destId="{DDAD4C77-5C2C-4FB4-B22F-46000777389B}" srcOrd="1" destOrd="0" presId="urn:microsoft.com/office/officeart/2018/5/layout/IconCircleLabelList"/>
    <dgm:cxn modelId="{5C5E1211-44A2-4DB8-A6A7-45346E0A2304}" type="presParOf" srcId="{99D8C1FE-0AC5-4638-B860-D042F9F93EE1}" destId="{482B43E6-AF30-42A1-9AE7-237944F2F42C}" srcOrd="2" destOrd="0" presId="urn:microsoft.com/office/officeart/2018/5/layout/IconCircleLabelList"/>
    <dgm:cxn modelId="{BDD0851F-F48B-42D3-B832-5E3D0E27B038}" type="presParOf" srcId="{99D8C1FE-0AC5-4638-B860-D042F9F93EE1}" destId="{46F97729-836E-4510-9309-1E7121F3D835}" srcOrd="3" destOrd="0" presId="urn:microsoft.com/office/officeart/2018/5/layout/IconCircleLabelList"/>
    <dgm:cxn modelId="{7433ED73-D6CE-479A-8891-82432E125657}" type="presParOf" srcId="{1249B16A-D4DB-43A6-8444-3FF8E365E836}" destId="{CC30D22A-7A84-42CE-805A-E99C31EC0D52}" srcOrd="3" destOrd="0" presId="urn:microsoft.com/office/officeart/2018/5/layout/IconCircleLabelList"/>
    <dgm:cxn modelId="{5039C00E-46D9-483D-870C-678C166C6516}" type="presParOf" srcId="{1249B16A-D4DB-43A6-8444-3FF8E365E836}" destId="{098523A2-F874-417D-9FD5-46E388EA00DF}" srcOrd="4" destOrd="0" presId="urn:microsoft.com/office/officeart/2018/5/layout/IconCircleLabelList"/>
    <dgm:cxn modelId="{33F45BCC-CC74-4332-9DB8-B8F48DEE877D}" type="presParOf" srcId="{098523A2-F874-417D-9FD5-46E388EA00DF}" destId="{95E325AA-6A9D-4F06-B700-6CCABC27EA8F}" srcOrd="0" destOrd="0" presId="urn:microsoft.com/office/officeart/2018/5/layout/IconCircleLabelList"/>
    <dgm:cxn modelId="{AF3265C4-18BC-4F06-AE2E-0D94A165450A}" type="presParOf" srcId="{098523A2-F874-417D-9FD5-46E388EA00DF}" destId="{8A044605-7EA9-480D-B595-F2811CB80162}" srcOrd="1" destOrd="0" presId="urn:microsoft.com/office/officeart/2018/5/layout/IconCircleLabelList"/>
    <dgm:cxn modelId="{6DFED40A-4054-43BE-B9D2-4D95A39148DA}" type="presParOf" srcId="{098523A2-F874-417D-9FD5-46E388EA00DF}" destId="{1A2931BF-D02E-4A55-AB89-611BC7E739D8}" srcOrd="2" destOrd="0" presId="urn:microsoft.com/office/officeart/2018/5/layout/IconCircleLabelList"/>
    <dgm:cxn modelId="{EEBE4C91-165A-4468-8900-695C96B8DA0D}" type="presParOf" srcId="{098523A2-F874-417D-9FD5-46E388EA00DF}" destId="{692A2D73-B245-422A-B5F4-A8E623D2071D}" srcOrd="3" destOrd="0" presId="urn:microsoft.com/office/officeart/2018/5/layout/IconCircleLabelList"/>
    <dgm:cxn modelId="{BFE654E7-3D45-4286-A011-CC951CBA096D}" type="presParOf" srcId="{1249B16A-D4DB-43A6-8444-3FF8E365E836}" destId="{C892B385-2EC2-4025-BA82-D71A2203336B}" srcOrd="5" destOrd="0" presId="urn:microsoft.com/office/officeart/2018/5/layout/IconCircleLabelList"/>
    <dgm:cxn modelId="{BEFA2F75-43FD-4D91-B028-5AA5089713D3}" type="presParOf" srcId="{1249B16A-D4DB-43A6-8444-3FF8E365E836}" destId="{90149C56-80FF-432D-A8DD-5B87493EBF8D}" srcOrd="6" destOrd="0" presId="urn:microsoft.com/office/officeart/2018/5/layout/IconCircleLabelList"/>
    <dgm:cxn modelId="{0FA6FDD0-A763-4666-B5BC-3DE5A03A20C9}" type="presParOf" srcId="{90149C56-80FF-432D-A8DD-5B87493EBF8D}" destId="{A73B8D84-7809-4EEC-A83E-3D81F2D6D14C}" srcOrd="0" destOrd="0" presId="urn:microsoft.com/office/officeart/2018/5/layout/IconCircleLabelList"/>
    <dgm:cxn modelId="{4BCA3B1B-032C-4E95-B0C6-DEA3C725FC1D}" type="presParOf" srcId="{90149C56-80FF-432D-A8DD-5B87493EBF8D}" destId="{B1E198E1-CD07-4E8B-8F54-9387093D3D6A}" srcOrd="1" destOrd="0" presId="urn:microsoft.com/office/officeart/2018/5/layout/IconCircleLabelList"/>
    <dgm:cxn modelId="{C2AE924D-DDE1-48BD-BA94-3B4878D41FAE}" type="presParOf" srcId="{90149C56-80FF-432D-A8DD-5B87493EBF8D}" destId="{D8FFCC37-4D89-453C-B97F-95A551B3A38E}" srcOrd="2" destOrd="0" presId="urn:microsoft.com/office/officeart/2018/5/layout/IconCircleLabelList"/>
    <dgm:cxn modelId="{54BBD6F7-F714-4A23-BD28-CD69D247CE18}" type="presParOf" srcId="{90149C56-80FF-432D-A8DD-5B87493EBF8D}" destId="{86F0FEA6-0AB4-417E-BF46-716F9F2F892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19594-EAAF-4320-AD75-6D346A01C49A}">
      <dsp:nvSpPr>
        <dsp:cNvPr id="0" name=""/>
        <dsp:cNvSpPr/>
      </dsp:nvSpPr>
      <dsp:spPr>
        <a:xfrm>
          <a:off x="562927"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7A8710-D475-408C-B845-4ECE59D4ADBD}">
      <dsp:nvSpPr>
        <dsp:cNvPr id="0" name=""/>
        <dsp:cNvSpPr/>
      </dsp:nvSpPr>
      <dsp:spPr>
        <a:xfrm>
          <a:off x="871091" y="1096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749C83-68D0-4D75-9FF7-1491AB38A3F5}">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1. Program Overview</a:t>
          </a:r>
        </a:p>
      </dsp:txBody>
      <dsp:txXfrm>
        <a:off x="100682" y="2684598"/>
        <a:ext cx="2370489" cy="720000"/>
      </dsp:txXfrm>
    </dsp:sp>
    <dsp:sp modelId="{76A9BA89-554F-4181-9B8E-A849B04391B8}">
      <dsp:nvSpPr>
        <dsp:cNvPr id="0" name=""/>
        <dsp:cNvSpPr/>
      </dsp:nvSpPr>
      <dsp:spPr>
        <a:xfrm>
          <a:off x="3348252"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D4C77-5C2C-4FB4-B22F-46000777389B}">
      <dsp:nvSpPr>
        <dsp:cNvPr id="0" name=""/>
        <dsp:cNvSpPr/>
      </dsp:nvSpPr>
      <dsp:spPr>
        <a:xfrm>
          <a:off x="3656416" y="10963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F97729-836E-4510-9309-1E7121F3D835}">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2.</a:t>
          </a:r>
          <a:r>
            <a:rPr lang="en-US" sz="2300" kern="1200" dirty="0">
              <a:latin typeface="Aptos Display" panose="02110004020202020204"/>
            </a:rPr>
            <a:t> New Contracts</a:t>
          </a:r>
          <a:endParaRPr lang="en-US" sz="2300" kern="1200" dirty="0"/>
        </a:p>
      </dsp:txBody>
      <dsp:txXfrm>
        <a:off x="2886007" y="2684598"/>
        <a:ext cx="2370489" cy="720000"/>
      </dsp:txXfrm>
    </dsp:sp>
    <dsp:sp modelId="{95E325AA-6A9D-4F06-B700-6CCABC27EA8F}">
      <dsp:nvSpPr>
        <dsp:cNvPr id="0" name=""/>
        <dsp:cNvSpPr/>
      </dsp:nvSpPr>
      <dsp:spPr>
        <a:xfrm>
          <a:off x="6133577"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44605-7EA9-480D-B595-F2811CB80162}">
      <dsp:nvSpPr>
        <dsp:cNvPr id="0" name=""/>
        <dsp:cNvSpPr/>
      </dsp:nvSpPr>
      <dsp:spPr>
        <a:xfrm>
          <a:off x="6441741" y="10963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2A2D73-B245-422A-B5F4-A8E623D2071D}">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3. Changes This biennium</a:t>
          </a:r>
        </a:p>
      </dsp:txBody>
      <dsp:txXfrm>
        <a:off x="5671332" y="2684598"/>
        <a:ext cx="2370489" cy="720000"/>
      </dsp:txXfrm>
    </dsp:sp>
    <dsp:sp modelId="{A73B8D84-7809-4EEC-A83E-3D81F2D6D14C}">
      <dsp:nvSpPr>
        <dsp:cNvPr id="0" name=""/>
        <dsp:cNvSpPr/>
      </dsp:nvSpPr>
      <dsp:spPr>
        <a:xfrm>
          <a:off x="8918902" y="788206"/>
          <a:ext cx="1445998" cy="144599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E198E1-CD07-4E8B-8F54-9387093D3D6A}">
      <dsp:nvSpPr>
        <dsp:cNvPr id="0" name=""/>
        <dsp:cNvSpPr/>
      </dsp:nvSpPr>
      <dsp:spPr>
        <a:xfrm>
          <a:off x="9227066" y="10963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F0FEA6-0AB4-417E-BF46-716F9F2F8922}">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4. Q&amp;A</a:t>
          </a:r>
        </a:p>
      </dsp:txBody>
      <dsp:txXfrm>
        <a:off x="8456657" y="2684598"/>
        <a:ext cx="2370489"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4AA25-824B-42E9-A88D-629339D705EC}" type="datetimeFigureOut">
              <a:t>7/24/2025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5B6A5-2315-4A54-B6D4-355A2897074C}" type="slidenum">
              <a:t>‹#›</a:t>
            </a:fld>
            <a:endParaRPr lang="en-US" dirty="0"/>
          </a:p>
        </p:txBody>
      </p:sp>
    </p:spTree>
    <p:extLst>
      <p:ext uri="{BB962C8B-B14F-4D97-AF65-F5344CB8AC3E}">
        <p14:creationId xmlns:p14="http://schemas.microsoft.com/office/powerpoint/2010/main" val="51654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15B6A5-2315-4A54-B6D4-355A2897074C}" type="slidenum">
              <a:rPr lang="en-US" smtClean="0"/>
              <a:t>4</a:t>
            </a:fld>
            <a:endParaRPr lang="en-US" dirty="0"/>
          </a:p>
        </p:txBody>
      </p:sp>
    </p:spTree>
    <p:extLst>
      <p:ext uri="{BB962C8B-B14F-4D97-AF65-F5344CB8AC3E}">
        <p14:creationId xmlns:p14="http://schemas.microsoft.com/office/powerpoint/2010/main" val="201381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5FB9-376B-27A1-6495-DE199459EE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2FB066-3745-47F6-E5E9-0A002BDF61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230E74-84C9-CAD7-5525-5CB09A332E0D}"/>
              </a:ext>
            </a:extLst>
          </p:cNvPr>
          <p:cNvSpPr>
            <a:spLocks noGrp="1"/>
          </p:cNvSpPr>
          <p:nvPr>
            <p:ph type="dt" sz="half" idx="10"/>
          </p:nvPr>
        </p:nvSpPr>
        <p:spPr/>
        <p:txBody>
          <a:bodyPr/>
          <a:lstStyle/>
          <a:p>
            <a:fld id="{910A297D-A811-4AAD-8531-A5D35A390FD1}" type="datetimeFigureOut">
              <a:rPr lang="en-US" smtClean="0"/>
              <a:t>7/24/2025</a:t>
            </a:fld>
            <a:endParaRPr lang="en-US" dirty="0"/>
          </a:p>
        </p:txBody>
      </p:sp>
      <p:sp>
        <p:nvSpPr>
          <p:cNvPr id="5" name="Footer Placeholder 4">
            <a:extLst>
              <a:ext uri="{FF2B5EF4-FFF2-40B4-BE49-F238E27FC236}">
                <a16:creationId xmlns:a16="http://schemas.microsoft.com/office/drawing/2014/main" id="{9C5758D7-EC97-6AF7-377F-3870B38E12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22D71A-B62B-58E9-7F28-D66151B912B4}"/>
              </a:ext>
            </a:extLst>
          </p:cNvPr>
          <p:cNvSpPr>
            <a:spLocks noGrp="1"/>
          </p:cNvSpPr>
          <p:nvPr>
            <p:ph type="sldNum" sz="quarter" idx="12"/>
          </p:nvPr>
        </p:nvSpPr>
        <p:spPr/>
        <p:txBody>
          <a:bodyPr/>
          <a:lstStyle/>
          <a:p>
            <a:fld id="{F6E063A3-1CA1-4C8C-A9E3-49D48357FB4F}" type="slidenum">
              <a:rPr lang="en-US" smtClean="0"/>
              <a:t>‹#›</a:t>
            </a:fld>
            <a:endParaRPr lang="en-US" dirty="0"/>
          </a:p>
        </p:txBody>
      </p:sp>
    </p:spTree>
    <p:extLst>
      <p:ext uri="{BB962C8B-B14F-4D97-AF65-F5344CB8AC3E}">
        <p14:creationId xmlns:p14="http://schemas.microsoft.com/office/powerpoint/2010/main" val="127478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6B29-287C-2B95-8603-093E6A5E0A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15CFDC-18B7-8C4D-7DC3-E5EAA60B45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9ECD9-3D95-844B-F37A-A31EA26B57DE}"/>
              </a:ext>
            </a:extLst>
          </p:cNvPr>
          <p:cNvSpPr>
            <a:spLocks noGrp="1"/>
          </p:cNvSpPr>
          <p:nvPr>
            <p:ph type="dt" sz="half" idx="10"/>
          </p:nvPr>
        </p:nvSpPr>
        <p:spPr/>
        <p:txBody>
          <a:bodyPr/>
          <a:lstStyle/>
          <a:p>
            <a:fld id="{910A297D-A811-4AAD-8531-A5D35A390FD1}" type="datetimeFigureOut">
              <a:rPr lang="en-US" smtClean="0"/>
              <a:t>7/24/2025</a:t>
            </a:fld>
            <a:endParaRPr lang="en-US" dirty="0"/>
          </a:p>
        </p:txBody>
      </p:sp>
      <p:sp>
        <p:nvSpPr>
          <p:cNvPr id="5" name="Footer Placeholder 4">
            <a:extLst>
              <a:ext uri="{FF2B5EF4-FFF2-40B4-BE49-F238E27FC236}">
                <a16:creationId xmlns:a16="http://schemas.microsoft.com/office/drawing/2014/main" id="{6849F3F3-3468-6868-12E7-CED6B0AB63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DD8F91-B92E-6276-801B-304BCBF791EE}"/>
              </a:ext>
            </a:extLst>
          </p:cNvPr>
          <p:cNvSpPr>
            <a:spLocks noGrp="1"/>
          </p:cNvSpPr>
          <p:nvPr>
            <p:ph type="sldNum" sz="quarter" idx="12"/>
          </p:nvPr>
        </p:nvSpPr>
        <p:spPr/>
        <p:txBody>
          <a:bodyPr/>
          <a:lstStyle/>
          <a:p>
            <a:fld id="{F6E063A3-1CA1-4C8C-A9E3-49D48357FB4F}" type="slidenum">
              <a:rPr lang="en-US" smtClean="0"/>
              <a:t>‹#›</a:t>
            </a:fld>
            <a:endParaRPr lang="en-US" dirty="0"/>
          </a:p>
        </p:txBody>
      </p:sp>
    </p:spTree>
    <p:extLst>
      <p:ext uri="{BB962C8B-B14F-4D97-AF65-F5344CB8AC3E}">
        <p14:creationId xmlns:p14="http://schemas.microsoft.com/office/powerpoint/2010/main" val="217383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4A8A67-08AB-3D3B-59E5-8EF282497C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CC8F8B-A9A7-77A3-83AC-0DA7E63E3B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BEE17-F946-1E7E-35BB-F6AE6FD8AFEE}"/>
              </a:ext>
            </a:extLst>
          </p:cNvPr>
          <p:cNvSpPr>
            <a:spLocks noGrp="1"/>
          </p:cNvSpPr>
          <p:nvPr>
            <p:ph type="dt" sz="half" idx="10"/>
          </p:nvPr>
        </p:nvSpPr>
        <p:spPr/>
        <p:txBody>
          <a:bodyPr/>
          <a:lstStyle/>
          <a:p>
            <a:fld id="{910A297D-A811-4AAD-8531-A5D35A390FD1}" type="datetimeFigureOut">
              <a:rPr lang="en-US" smtClean="0"/>
              <a:t>7/24/2025</a:t>
            </a:fld>
            <a:endParaRPr lang="en-US" dirty="0"/>
          </a:p>
        </p:txBody>
      </p:sp>
      <p:sp>
        <p:nvSpPr>
          <p:cNvPr id="5" name="Footer Placeholder 4">
            <a:extLst>
              <a:ext uri="{FF2B5EF4-FFF2-40B4-BE49-F238E27FC236}">
                <a16:creationId xmlns:a16="http://schemas.microsoft.com/office/drawing/2014/main" id="{F3FFEC69-9A28-A04B-7F2E-2E4337120B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A8397E-AD78-6C2B-1B5A-37D2B8E1FBB6}"/>
              </a:ext>
            </a:extLst>
          </p:cNvPr>
          <p:cNvSpPr>
            <a:spLocks noGrp="1"/>
          </p:cNvSpPr>
          <p:nvPr>
            <p:ph type="sldNum" sz="quarter" idx="12"/>
          </p:nvPr>
        </p:nvSpPr>
        <p:spPr/>
        <p:txBody>
          <a:bodyPr/>
          <a:lstStyle/>
          <a:p>
            <a:fld id="{F6E063A3-1CA1-4C8C-A9E3-49D48357FB4F}" type="slidenum">
              <a:rPr lang="en-US" smtClean="0"/>
              <a:t>‹#›</a:t>
            </a:fld>
            <a:endParaRPr lang="en-US" dirty="0"/>
          </a:p>
        </p:txBody>
      </p:sp>
    </p:spTree>
    <p:extLst>
      <p:ext uri="{BB962C8B-B14F-4D97-AF65-F5344CB8AC3E}">
        <p14:creationId xmlns:p14="http://schemas.microsoft.com/office/powerpoint/2010/main" val="392096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7DC23-9A69-7E6A-B835-7A0ABBCE14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EF6320-5966-BE54-FEDD-9F3C04A9A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BF4B4-E2D7-4719-BFD5-51A6D21CBE95}"/>
              </a:ext>
            </a:extLst>
          </p:cNvPr>
          <p:cNvSpPr>
            <a:spLocks noGrp="1"/>
          </p:cNvSpPr>
          <p:nvPr>
            <p:ph type="dt" sz="half" idx="10"/>
          </p:nvPr>
        </p:nvSpPr>
        <p:spPr/>
        <p:txBody>
          <a:bodyPr/>
          <a:lstStyle/>
          <a:p>
            <a:fld id="{910A297D-A811-4AAD-8531-A5D35A390FD1}" type="datetimeFigureOut">
              <a:rPr lang="en-US" smtClean="0"/>
              <a:t>7/24/2025</a:t>
            </a:fld>
            <a:endParaRPr lang="en-US" dirty="0"/>
          </a:p>
        </p:txBody>
      </p:sp>
      <p:sp>
        <p:nvSpPr>
          <p:cNvPr id="5" name="Footer Placeholder 4">
            <a:extLst>
              <a:ext uri="{FF2B5EF4-FFF2-40B4-BE49-F238E27FC236}">
                <a16:creationId xmlns:a16="http://schemas.microsoft.com/office/drawing/2014/main" id="{8CB69EFB-90E3-5364-BA6F-8BE51684EF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DD3B00-E7BF-DE9D-9B78-E0856CD13002}"/>
              </a:ext>
            </a:extLst>
          </p:cNvPr>
          <p:cNvSpPr>
            <a:spLocks noGrp="1"/>
          </p:cNvSpPr>
          <p:nvPr>
            <p:ph type="sldNum" sz="quarter" idx="12"/>
          </p:nvPr>
        </p:nvSpPr>
        <p:spPr/>
        <p:txBody>
          <a:bodyPr/>
          <a:lstStyle/>
          <a:p>
            <a:fld id="{F6E063A3-1CA1-4C8C-A9E3-49D48357FB4F}" type="slidenum">
              <a:rPr lang="en-US" smtClean="0"/>
              <a:t>‹#›</a:t>
            </a:fld>
            <a:endParaRPr lang="en-US" dirty="0"/>
          </a:p>
        </p:txBody>
      </p:sp>
    </p:spTree>
    <p:extLst>
      <p:ext uri="{BB962C8B-B14F-4D97-AF65-F5344CB8AC3E}">
        <p14:creationId xmlns:p14="http://schemas.microsoft.com/office/powerpoint/2010/main" val="195556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FC844-B7D6-FE94-FE7B-B38FCAA4D8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92D1C1-C3AC-AD0B-95E0-ED32D66B40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5DE54B-E587-D87B-1806-AA064F8BE14A}"/>
              </a:ext>
            </a:extLst>
          </p:cNvPr>
          <p:cNvSpPr>
            <a:spLocks noGrp="1"/>
          </p:cNvSpPr>
          <p:nvPr>
            <p:ph type="dt" sz="half" idx="10"/>
          </p:nvPr>
        </p:nvSpPr>
        <p:spPr/>
        <p:txBody>
          <a:bodyPr/>
          <a:lstStyle/>
          <a:p>
            <a:fld id="{910A297D-A811-4AAD-8531-A5D35A390FD1}" type="datetimeFigureOut">
              <a:rPr lang="en-US" smtClean="0"/>
              <a:t>7/24/2025</a:t>
            </a:fld>
            <a:endParaRPr lang="en-US" dirty="0"/>
          </a:p>
        </p:txBody>
      </p:sp>
      <p:sp>
        <p:nvSpPr>
          <p:cNvPr id="5" name="Footer Placeholder 4">
            <a:extLst>
              <a:ext uri="{FF2B5EF4-FFF2-40B4-BE49-F238E27FC236}">
                <a16:creationId xmlns:a16="http://schemas.microsoft.com/office/drawing/2014/main" id="{186C945E-8A30-1EEF-0B33-11048CBD8A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BC4EC5-5F1D-F743-424B-8F6D84F05A06}"/>
              </a:ext>
            </a:extLst>
          </p:cNvPr>
          <p:cNvSpPr>
            <a:spLocks noGrp="1"/>
          </p:cNvSpPr>
          <p:nvPr>
            <p:ph type="sldNum" sz="quarter" idx="12"/>
          </p:nvPr>
        </p:nvSpPr>
        <p:spPr/>
        <p:txBody>
          <a:bodyPr/>
          <a:lstStyle/>
          <a:p>
            <a:fld id="{F6E063A3-1CA1-4C8C-A9E3-49D48357FB4F}" type="slidenum">
              <a:rPr lang="en-US" smtClean="0"/>
              <a:t>‹#›</a:t>
            </a:fld>
            <a:endParaRPr lang="en-US" dirty="0"/>
          </a:p>
        </p:txBody>
      </p:sp>
    </p:spTree>
    <p:extLst>
      <p:ext uri="{BB962C8B-B14F-4D97-AF65-F5344CB8AC3E}">
        <p14:creationId xmlns:p14="http://schemas.microsoft.com/office/powerpoint/2010/main" val="350395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6074-38E5-4975-6B6D-799805D996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7A783E-2B94-B493-F8F2-4C03B0815C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B0380F-73BE-8BA8-B8C3-BB6501A8A2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2BF3BF-4FB5-7F83-8A5B-6E5D0CF2B5B2}"/>
              </a:ext>
            </a:extLst>
          </p:cNvPr>
          <p:cNvSpPr>
            <a:spLocks noGrp="1"/>
          </p:cNvSpPr>
          <p:nvPr>
            <p:ph type="dt" sz="half" idx="10"/>
          </p:nvPr>
        </p:nvSpPr>
        <p:spPr/>
        <p:txBody>
          <a:bodyPr/>
          <a:lstStyle/>
          <a:p>
            <a:fld id="{910A297D-A811-4AAD-8531-A5D35A390FD1}" type="datetimeFigureOut">
              <a:rPr lang="en-US" smtClean="0"/>
              <a:t>7/24/2025</a:t>
            </a:fld>
            <a:endParaRPr lang="en-US" dirty="0"/>
          </a:p>
        </p:txBody>
      </p:sp>
      <p:sp>
        <p:nvSpPr>
          <p:cNvPr id="6" name="Footer Placeholder 5">
            <a:extLst>
              <a:ext uri="{FF2B5EF4-FFF2-40B4-BE49-F238E27FC236}">
                <a16:creationId xmlns:a16="http://schemas.microsoft.com/office/drawing/2014/main" id="{FEA538CF-4756-D074-A0FB-38CD4CBF20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DD9E7A-ED27-3CE0-E68C-685D400F175C}"/>
              </a:ext>
            </a:extLst>
          </p:cNvPr>
          <p:cNvSpPr>
            <a:spLocks noGrp="1"/>
          </p:cNvSpPr>
          <p:nvPr>
            <p:ph type="sldNum" sz="quarter" idx="12"/>
          </p:nvPr>
        </p:nvSpPr>
        <p:spPr/>
        <p:txBody>
          <a:bodyPr/>
          <a:lstStyle/>
          <a:p>
            <a:fld id="{F6E063A3-1CA1-4C8C-A9E3-49D48357FB4F}" type="slidenum">
              <a:rPr lang="en-US" smtClean="0"/>
              <a:t>‹#›</a:t>
            </a:fld>
            <a:endParaRPr lang="en-US" dirty="0"/>
          </a:p>
        </p:txBody>
      </p:sp>
    </p:spTree>
    <p:extLst>
      <p:ext uri="{BB962C8B-B14F-4D97-AF65-F5344CB8AC3E}">
        <p14:creationId xmlns:p14="http://schemas.microsoft.com/office/powerpoint/2010/main" val="428126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178A-CCBF-CB39-9098-AC09A9680F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99C9DF-5509-5C01-DD39-26EB8B9542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8AAD60-B992-F4B4-BBCF-9539F17492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721DD0-56A9-D930-AF8A-756C2471F1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8FA16-FFFD-43C8-EDFE-37B9497343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7CF3F9-A06E-377B-0C95-1DF323AFF233}"/>
              </a:ext>
            </a:extLst>
          </p:cNvPr>
          <p:cNvSpPr>
            <a:spLocks noGrp="1"/>
          </p:cNvSpPr>
          <p:nvPr>
            <p:ph type="dt" sz="half" idx="10"/>
          </p:nvPr>
        </p:nvSpPr>
        <p:spPr/>
        <p:txBody>
          <a:bodyPr/>
          <a:lstStyle/>
          <a:p>
            <a:fld id="{910A297D-A811-4AAD-8531-A5D35A390FD1}" type="datetimeFigureOut">
              <a:rPr lang="en-US" smtClean="0"/>
              <a:t>7/24/2025</a:t>
            </a:fld>
            <a:endParaRPr lang="en-US" dirty="0"/>
          </a:p>
        </p:txBody>
      </p:sp>
      <p:sp>
        <p:nvSpPr>
          <p:cNvPr id="8" name="Footer Placeholder 7">
            <a:extLst>
              <a:ext uri="{FF2B5EF4-FFF2-40B4-BE49-F238E27FC236}">
                <a16:creationId xmlns:a16="http://schemas.microsoft.com/office/drawing/2014/main" id="{3DDDD2A0-F08F-BAC0-FC8D-0151F6B457B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4094D6-744E-5EA6-6D39-A32D341B2FE4}"/>
              </a:ext>
            </a:extLst>
          </p:cNvPr>
          <p:cNvSpPr>
            <a:spLocks noGrp="1"/>
          </p:cNvSpPr>
          <p:nvPr>
            <p:ph type="sldNum" sz="quarter" idx="12"/>
          </p:nvPr>
        </p:nvSpPr>
        <p:spPr/>
        <p:txBody>
          <a:bodyPr/>
          <a:lstStyle/>
          <a:p>
            <a:fld id="{F6E063A3-1CA1-4C8C-A9E3-49D48357FB4F}" type="slidenum">
              <a:rPr lang="en-US" smtClean="0"/>
              <a:t>‹#›</a:t>
            </a:fld>
            <a:endParaRPr lang="en-US" dirty="0"/>
          </a:p>
        </p:txBody>
      </p:sp>
    </p:spTree>
    <p:extLst>
      <p:ext uri="{BB962C8B-B14F-4D97-AF65-F5344CB8AC3E}">
        <p14:creationId xmlns:p14="http://schemas.microsoft.com/office/powerpoint/2010/main" val="3737276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57482-5D6A-5264-1DD6-8267C97C14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240476-053B-D942-DE01-22629CB1BC1C}"/>
              </a:ext>
            </a:extLst>
          </p:cNvPr>
          <p:cNvSpPr>
            <a:spLocks noGrp="1"/>
          </p:cNvSpPr>
          <p:nvPr>
            <p:ph type="dt" sz="half" idx="10"/>
          </p:nvPr>
        </p:nvSpPr>
        <p:spPr/>
        <p:txBody>
          <a:bodyPr/>
          <a:lstStyle/>
          <a:p>
            <a:fld id="{910A297D-A811-4AAD-8531-A5D35A390FD1}" type="datetimeFigureOut">
              <a:rPr lang="en-US" smtClean="0"/>
              <a:t>7/24/2025</a:t>
            </a:fld>
            <a:endParaRPr lang="en-US" dirty="0"/>
          </a:p>
        </p:txBody>
      </p:sp>
      <p:sp>
        <p:nvSpPr>
          <p:cNvPr id="4" name="Footer Placeholder 3">
            <a:extLst>
              <a:ext uri="{FF2B5EF4-FFF2-40B4-BE49-F238E27FC236}">
                <a16:creationId xmlns:a16="http://schemas.microsoft.com/office/drawing/2014/main" id="{9E565439-B0AA-8093-B478-43A58ADA6B5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2350CA6-2920-6AA7-4B0C-3F2C7E82A192}"/>
              </a:ext>
            </a:extLst>
          </p:cNvPr>
          <p:cNvSpPr>
            <a:spLocks noGrp="1"/>
          </p:cNvSpPr>
          <p:nvPr>
            <p:ph type="sldNum" sz="quarter" idx="12"/>
          </p:nvPr>
        </p:nvSpPr>
        <p:spPr/>
        <p:txBody>
          <a:bodyPr/>
          <a:lstStyle/>
          <a:p>
            <a:fld id="{F6E063A3-1CA1-4C8C-A9E3-49D48357FB4F}" type="slidenum">
              <a:rPr lang="en-US" smtClean="0"/>
              <a:t>‹#›</a:t>
            </a:fld>
            <a:endParaRPr lang="en-US" dirty="0"/>
          </a:p>
        </p:txBody>
      </p:sp>
    </p:spTree>
    <p:extLst>
      <p:ext uri="{BB962C8B-B14F-4D97-AF65-F5344CB8AC3E}">
        <p14:creationId xmlns:p14="http://schemas.microsoft.com/office/powerpoint/2010/main" val="134774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B81B9-2E72-CB42-D538-208A15B5A2E9}"/>
              </a:ext>
            </a:extLst>
          </p:cNvPr>
          <p:cNvSpPr>
            <a:spLocks noGrp="1"/>
          </p:cNvSpPr>
          <p:nvPr>
            <p:ph type="dt" sz="half" idx="10"/>
          </p:nvPr>
        </p:nvSpPr>
        <p:spPr/>
        <p:txBody>
          <a:bodyPr/>
          <a:lstStyle/>
          <a:p>
            <a:fld id="{910A297D-A811-4AAD-8531-A5D35A390FD1}" type="datetimeFigureOut">
              <a:rPr lang="en-US" smtClean="0"/>
              <a:t>7/24/2025</a:t>
            </a:fld>
            <a:endParaRPr lang="en-US" dirty="0"/>
          </a:p>
        </p:txBody>
      </p:sp>
      <p:sp>
        <p:nvSpPr>
          <p:cNvPr id="3" name="Footer Placeholder 2">
            <a:extLst>
              <a:ext uri="{FF2B5EF4-FFF2-40B4-BE49-F238E27FC236}">
                <a16:creationId xmlns:a16="http://schemas.microsoft.com/office/drawing/2014/main" id="{EE6E251A-0403-C823-917C-D4EFDAFB7F4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B4D54A6-F783-7407-8EF8-1B955C92FA2D}"/>
              </a:ext>
            </a:extLst>
          </p:cNvPr>
          <p:cNvSpPr>
            <a:spLocks noGrp="1"/>
          </p:cNvSpPr>
          <p:nvPr>
            <p:ph type="sldNum" sz="quarter" idx="12"/>
          </p:nvPr>
        </p:nvSpPr>
        <p:spPr/>
        <p:txBody>
          <a:bodyPr/>
          <a:lstStyle/>
          <a:p>
            <a:fld id="{F6E063A3-1CA1-4C8C-A9E3-49D48357FB4F}" type="slidenum">
              <a:rPr lang="en-US" smtClean="0"/>
              <a:t>‹#›</a:t>
            </a:fld>
            <a:endParaRPr lang="en-US" dirty="0"/>
          </a:p>
        </p:txBody>
      </p:sp>
    </p:spTree>
    <p:extLst>
      <p:ext uri="{BB962C8B-B14F-4D97-AF65-F5344CB8AC3E}">
        <p14:creationId xmlns:p14="http://schemas.microsoft.com/office/powerpoint/2010/main" val="111151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5F4D-BF55-438C-ADA7-9DC7E46C9C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8B6027-B5BE-5DFA-53F8-D676A58FA0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B5683A-DDFB-F061-6E7D-E54C1831A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8C35EF-2E42-3890-0FD2-D6A41880E967}"/>
              </a:ext>
            </a:extLst>
          </p:cNvPr>
          <p:cNvSpPr>
            <a:spLocks noGrp="1"/>
          </p:cNvSpPr>
          <p:nvPr>
            <p:ph type="dt" sz="half" idx="10"/>
          </p:nvPr>
        </p:nvSpPr>
        <p:spPr/>
        <p:txBody>
          <a:bodyPr/>
          <a:lstStyle/>
          <a:p>
            <a:fld id="{910A297D-A811-4AAD-8531-A5D35A390FD1}" type="datetimeFigureOut">
              <a:rPr lang="en-US" smtClean="0"/>
              <a:t>7/24/2025</a:t>
            </a:fld>
            <a:endParaRPr lang="en-US" dirty="0"/>
          </a:p>
        </p:txBody>
      </p:sp>
      <p:sp>
        <p:nvSpPr>
          <p:cNvPr id="6" name="Footer Placeholder 5">
            <a:extLst>
              <a:ext uri="{FF2B5EF4-FFF2-40B4-BE49-F238E27FC236}">
                <a16:creationId xmlns:a16="http://schemas.microsoft.com/office/drawing/2014/main" id="{6A2FD327-E923-9890-10E5-A5584D7758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6AEB73-8E86-403D-F9FF-B234E898DDD8}"/>
              </a:ext>
            </a:extLst>
          </p:cNvPr>
          <p:cNvSpPr>
            <a:spLocks noGrp="1"/>
          </p:cNvSpPr>
          <p:nvPr>
            <p:ph type="sldNum" sz="quarter" idx="12"/>
          </p:nvPr>
        </p:nvSpPr>
        <p:spPr/>
        <p:txBody>
          <a:bodyPr/>
          <a:lstStyle/>
          <a:p>
            <a:fld id="{F6E063A3-1CA1-4C8C-A9E3-49D48357FB4F}" type="slidenum">
              <a:rPr lang="en-US" smtClean="0"/>
              <a:t>‹#›</a:t>
            </a:fld>
            <a:endParaRPr lang="en-US" dirty="0"/>
          </a:p>
        </p:txBody>
      </p:sp>
    </p:spTree>
    <p:extLst>
      <p:ext uri="{BB962C8B-B14F-4D97-AF65-F5344CB8AC3E}">
        <p14:creationId xmlns:p14="http://schemas.microsoft.com/office/powerpoint/2010/main" val="135713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AC7B-42EF-F0AB-3E98-695E732CD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FFAFC2-81F9-8FA4-4C6D-3F25F4016B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04A0198-3912-AF44-4348-B548146F3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001169-9E17-CC17-1A3F-440B5E07702E}"/>
              </a:ext>
            </a:extLst>
          </p:cNvPr>
          <p:cNvSpPr>
            <a:spLocks noGrp="1"/>
          </p:cNvSpPr>
          <p:nvPr>
            <p:ph type="dt" sz="half" idx="10"/>
          </p:nvPr>
        </p:nvSpPr>
        <p:spPr/>
        <p:txBody>
          <a:bodyPr/>
          <a:lstStyle/>
          <a:p>
            <a:fld id="{910A297D-A811-4AAD-8531-A5D35A390FD1}" type="datetimeFigureOut">
              <a:rPr lang="en-US" smtClean="0"/>
              <a:t>7/24/2025</a:t>
            </a:fld>
            <a:endParaRPr lang="en-US" dirty="0"/>
          </a:p>
        </p:txBody>
      </p:sp>
      <p:sp>
        <p:nvSpPr>
          <p:cNvPr id="6" name="Footer Placeholder 5">
            <a:extLst>
              <a:ext uri="{FF2B5EF4-FFF2-40B4-BE49-F238E27FC236}">
                <a16:creationId xmlns:a16="http://schemas.microsoft.com/office/drawing/2014/main" id="{F3D435E5-C11F-03A6-6BF3-237E404F34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9600D7-2DA8-2EC0-52FA-CDCC219AB16C}"/>
              </a:ext>
            </a:extLst>
          </p:cNvPr>
          <p:cNvSpPr>
            <a:spLocks noGrp="1"/>
          </p:cNvSpPr>
          <p:nvPr>
            <p:ph type="sldNum" sz="quarter" idx="12"/>
          </p:nvPr>
        </p:nvSpPr>
        <p:spPr/>
        <p:txBody>
          <a:bodyPr/>
          <a:lstStyle/>
          <a:p>
            <a:fld id="{F6E063A3-1CA1-4C8C-A9E3-49D48357FB4F}" type="slidenum">
              <a:rPr lang="en-US" smtClean="0"/>
              <a:t>‹#›</a:t>
            </a:fld>
            <a:endParaRPr lang="en-US" dirty="0"/>
          </a:p>
        </p:txBody>
      </p:sp>
    </p:spTree>
    <p:extLst>
      <p:ext uri="{BB962C8B-B14F-4D97-AF65-F5344CB8AC3E}">
        <p14:creationId xmlns:p14="http://schemas.microsoft.com/office/powerpoint/2010/main" val="304834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E81340-F790-53E4-1AFE-CC2CC83F8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C3E0D4-9DB4-C811-D251-A5BCA32C8C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6330A-55AC-91AF-B0A4-C011DF477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0A297D-A811-4AAD-8531-A5D35A390FD1}" type="datetimeFigureOut">
              <a:rPr lang="en-US" smtClean="0"/>
              <a:t>7/24/2025</a:t>
            </a:fld>
            <a:endParaRPr lang="en-US" dirty="0"/>
          </a:p>
        </p:txBody>
      </p:sp>
      <p:sp>
        <p:nvSpPr>
          <p:cNvPr id="5" name="Footer Placeholder 4">
            <a:extLst>
              <a:ext uri="{FF2B5EF4-FFF2-40B4-BE49-F238E27FC236}">
                <a16:creationId xmlns:a16="http://schemas.microsoft.com/office/drawing/2014/main" id="{BAF6216F-C360-1D3D-512C-8ABE86A61B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2B7D39-A016-F782-256D-C49333FF0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E063A3-1CA1-4C8C-A9E3-49D48357FB4F}" type="slidenum">
              <a:rPr lang="en-US" smtClean="0"/>
              <a:t>‹#›</a:t>
            </a:fld>
            <a:endParaRPr lang="en-US" dirty="0"/>
          </a:p>
        </p:txBody>
      </p:sp>
      <p:sp>
        <p:nvSpPr>
          <p:cNvPr id="8" name="TextBox 7">
            <a:extLst>
              <a:ext uri="{FF2B5EF4-FFF2-40B4-BE49-F238E27FC236}">
                <a16:creationId xmlns:a16="http://schemas.microsoft.com/office/drawing/2014/main" id="{65334A27-796F-5CEC-80F2-F6B8BEB3CFCB}"/>
              </a:ext>
            </a:extLst>
          </p:cNvPr>
          <p:cNvSpPr txBox="1"/>
          <p:nvPr userDrawn="1">
            <p:extLst>
              <p:ext uri="{1162E1C5-73C7-4A58-AE30-91384D911F3F}">
                <p184:classification xmlns:p184="http://schemas.microsoft.com/office/powerpoint/2018/4/main" val="ftr"/>
              </p:ext>
            </p:extLst>
          </p:nvPr>
        </p:nvSpPr>
        <p:spPr>
          <a:xfrm>
            <a:off x="5606225" y="6642100"/>
            <a:ext cx="1008062"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Level 3 - Restricted</a:t>
            </a:r>
          </a:p>
        </p:txBody>
      </p:sp>
    </p:spTree>
    <p:extLst>
      <p:ext uri="{BB962C8B-B14F-4D97-AF65-F5344CB8AC3E}">
        <p14:creationId xmlns:p14="http://schemas.microsoft.com/office/powerpoint/2010/main" val="1860284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oha.bhiteam@oha.oregon.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OHA.BHITeam@OHA.Oregon.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C43E679-D533-D00C-DD2B-645A6CB22A78}"/>
              </a:ext>
            </a:extLst>
          </p:cNvPr>
          <p:cNvSpPr>
            <a:spLocks noGrp="1"/>
          </p:cNvSpPr>
          <p:nvPr>
            <p:ph type="ctrTitle"/>
          </p:nvPr>
        </p:nvSpPr>
        <p:spPr>
          <a:xfrm>
            <a:off x="2026693" y="1030406"/>
            <a:ext cx="8147713" cy="3081242"/>
          </a:xfrm>
        </p:spPr>
        <p:txBody>
          <a:bodyPr anchor="ctr">
            <a:normAutofit/>
          </a:bodyPr>
          <a:lstStyle/>
          <a:p>
            <a:r>
              <a:rPr lang="en-US" sz="4800" dirty="0">
                <a:solidFill>
                  <a:srgbClr val="FFFFFF"/>
                </a:solidFill>
              </a:rPr>
              <a:t>HB 2402</a:t>
            </a:r>
            <a:br>
              <a:rPr lang="en-US" sz="4800" dirty="0">
                <a:solidFill>
                  <a:srgbClr val="FFFFFF"/>
                </a:solidFill>
              </a:rPr>
            </a:br>
            <a:r>
              <a:rPr lang="en-US" sz="4800" dirty="0">
                <a:solidFill>
                  <a:srgbClr val="FFFFFF"/>
                </a:solidFill>
              </a:rPr>
              <a:t>Free Birth Certificate Program</a:t>
            </a:r>
            <a:br>
              <a:rPr lang="en-US" sz="4800" dirty="0">
                <a:solidFill>
                  <a:srgbClr val="FFFFFF"/>
                </a:solidFill>
              </a:rPr>
            </a:br>
            <a:r>
              <a:rPr lang="en-US" sz="4800" dirty="0">
                <a:solidFill>
                  <a:srgbClr val="FFFFFF"/>
                </a:solidFill>
              </a:rPr>
              <a:t>Overview</a:t>
            </a:r>
          </a:p>
        </p:txBody>
      </p:sp>
      <p:sp>
        <p:nvSpPr>
          <p:cNvPr id="5" name="Subtitle 4">
            <a:extLst>
              <a:ext uri="{FF2B5EF4-FFF2-40B4-BE49-F238E27FC236}">
                <a16:creationId xmlns:a16="http://schemas.microsoft.com/office/drawing/2014/main" id="{7E834A6B-8B6E-714F-4618-EDC3C35DB1C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9117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2" name="Rectangle 108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3" name="Rectangle 108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5AC377-0413-B5A9-D2E2-47C75ECC12D3}"/>
              </a:ext>
            </a:extLst>
          </p:cNvPr>
          <p:cNvSpPr>
            <a:spLocks noGrp="1"/>
          </p:cNvSpPr>
          <p:nvPr>
            <p:ph type="title"/>
          </p:nvPr>
        </p:nvSpPr>
        <p:spPr>
          <a:xfrm>
            <a:off x="6574587" y="2503888"/>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Changes This Biennium	</a:t>
            </a:r>
          </a:p>
        </p:txBody>
      </p:sp>
      <p:sp>
        <p:nvSpPr>
          <p:cNvPr id="3" name="Content Placeholder 2">
            <a:extLst>
              <a:ext uri="{FF2B5EF4-FFF2-40B4-BE49-F238E27FC236}">
                <a16:creationId xmlns:a16="http://schemas.microsoft.com/office/drawing/2014/main" id="{24A5ABF0-939F-FD9D-22B6-204FA8AC7453}"/>
              </a:ext>
            </a:extLst>
          </p:cNvPr>
          <p:cNvSpPr>
            <a:spLocks noGrp="1"/>
          </p:cNvSpPr>
          <p:nvPr>
            <p:ph idx="1"/>
          </p:nvPr>
        </p:nvSpPr>
        <p:spPr>
          <a:xfrm>
            <a:off x="6590966" y="3428999"/>
            <a:ext cx="4805691" cy="838831"/>
          </a:xfrm>
        </p:spPr>
        <p:txBody>
          <a:bodyPr vert="horz" lIns="91440" tIns="45720" rIns="91440" bIns="45720" rtlCol="0" anchor="b">
            <a:normAutofit/>
          </a:bodyPr>
          <a:lstStyle/>
          <a:p>
            <a:pPr marL="0" indent="0">
              <a:buNone/>
            </a:pPr>
            <a:r>
              <a:rPr lang="en-US" sz="2000" b="0" i="0" kern="1200" dirty="0">
                <a:solidFill>
                  <a:schemeClr val="tx2"/>
                </a:solidFill>
                <a:effectLst/>
                <a:latin typeface="+mn-lt"/>
                <a:ea typeface="+mn-ea"/>
                <a:cs typeface="+mn-cs"/>
              </a:rPr>
              <a:t>12% of the award money can be used for administrative costs. </a:t>
            </a:r>
            <a:endParaRPr lang="en-US" sz="2000" kern="1200" dirty="0">
              <a:solidFill>
                <a:schemeClr val="tx2"/>
              </a:solidFill>
              <a:latin typeface="+mn-lt"/>
              <a:ea typeface="+mn-ea"/>
              <a:cs typeface="+mn-cs"/>
            </a:endParaRPr>
          </a:p>
        </p:txBody>
      </p:sp>
      <p:pic>
        <p:nvPicPr>
          <p:cNvPr id="6" name="Picture 5">
            <a:extLst>
              <a:ext uri="{FF2B5EF4-FFF2-40B4-BE49-F238E27FC236}">
                <a16:creationId xmlns:a16="http://schemas.microsoft.com/office/drawing/2014/main" id="{1556E47D-8B2E-DCCA-E1D0-3314C13C3007}"/>
              </a:ext>
            </a:extLst>
          </p:cNvPr>
          <p:cNvPicPr>
            <a:picLocks noChangeAspect="1"/>
          </p:cNvPicPr>
          <p:nvPr/>
        </p:nvPicPr>
        <p:blipFill>
          <a:blip r:embed="rId2"/>
          <a:stretch>
            <a:fillRect/>
          </a:stretch>
        </p:blipFill>
        <p:spPr>
          <a:xfrm>
            <a:off x="340470" y="2503888"/>
            <a:ext cx="4141760" cy="2764624"/>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084" name="Group 108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073" name="Freeform: Shape 1072">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4" name="Freeform: Shape 1073">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5" name="Freeform: Shape 1074">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9587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descr="Wooden blocks with question marks">
            <a:extLst>
              <a:ext uri="{FF2B5EF4-FFF2-40B4-BE49-F238E27FC236}">
                <a16:creationId xmlns:a16="http://schemas.microsoft.com/office/drawing/2014/main" id="{9C07CD14-D81A-3433-B8BE-FE856EC32F3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971" r="15812"/>
          <a:stretch>
            <a:fillRect/>
          </a:stretch>
        </p:blipFill>
        <p:spPr>
          <a:xfrm>
            <a:off x="4038599" y="10"/>
            <a:ext cx="8160026" cy="6875809"/>
          </a:xfrm>
          <a:prstGeom prst="rect">
            <a:avLst/>
          </a:prstGeom>
        </p:spPr>
      </p:pic>
      <p:sp>
        <p:nvSpPr>
          <p:cNvPr id="29" name="Freeform: Shape 28">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EB9388E-C40D-E03C-6CE2-1ABBE5170ED6}"/>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Questions? </a:t>
            </a:r>
          </a:p>
        </p:txBody>
      </p:sp>
    </p:spTree>
    <p:extLst>
      <p:ext uri="{BB962C8B-B14F-4D97-AF65-F5344CB8AC3E}">
        <p14:creationId xmlns:p14="http://schemas.microsoft.com/office/powerpoint/2010/main" val="107641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D442C4-E49C-5C4A-0345-9BBB1475DA30}"/>
              </a:ext>
            </a:extLst>
          </p:cNvPr>
          <p:cNvSpPr>
            <a:spLocks noGrp="1"/>
          </p:cNvSpPr>
          <p:nvPr>
            <p:ph type="ctrTitle"/>
          </p:nvPr>
        </p:nvSpPr>
        <p:spPr>
          <a:xfrm>
            <a:off x="4162567" y="818984"/>
            <a:ext cx="6714699" cy="3178689"/>
          </a:xfrm>
        </p:spPr>
        <p:txBody>
          <a:bodyPr>
            <a:normAutofit/>
          </a:bodyPr>
          <a:lstStyle/>
          <a:p>
            <a:pPr algn="l"/>
            <a:r>
              <a:rPr lang="en-US" sz="4800" dirty="0">
                <a:solidFill>
                  <a:srgbClr val="FFFFFF"/>
                </a:solidFill>
              </a:rPr>
              <a:t>Thank you all! </a:t>
            </a:r>
          </a:p>
        </p:txBody>
      </p:sp>
      <p:sp>
        <p:nvSpPr>
          <p:cNvPr id="55" name="Rectangle 54">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E90BBFF6-F1F6-C14C-7C73-9ADC74021D92}"/>
              </a:ext>
            </a:extLst>
          </p:cNvPr>
          <p:cNvSpPr>
            <a:spLocks noGrp="1"/>
          </p:cNvSpPr>
          <p:nvPr>
            <p:ph type="subTitle" idx="1"/>
          </p:nvPr>
        </p:nvSpPr>
        <p:spPr>
          <a:xfrm>
            <a:off x="4285397" y="4960961"/>
            <a:ext cx="7055893" cy="1078054"/>
          </a:xfrm>
        </p:spPr>
        <p:txBody>
          <a:bodyPr vert="horz" lIns="91440" tIns="45720" rIns="91440" bIns="45720" rtlCol="0">
            <a:normAutofit/>
          </a:bodyPr>
          <a:lstStyle/>
          <a:p>
            <a:pPr algn="l"/>
            <a:r>
              <a:rPr lang="en-US" dirty="0">
                <a:solidFill>
                  <a:srgbClr val="FFFFFF"/>
                </a:solidFill>
              </a:rPr>
              <a:t>Please contact </a:t>
            </a:r>
            <a:r>
              <a:rPr lang="en-US" dirty="0">
                <a:solidFill>
                  <a:srgbClr val="FFFFFF"/>
                </a:solidFill>
                <a:ea typeface="+mn-lt"/>
                <a:cs typeface="+mn-lt"/>
                <a:hlinkClick r:id="rId2"/>
              </a:rPr>
              <a:t>oha.bhiteam@oha.oregon.gov</a:t>
            </a:r>
            <a:r>
              <a:rPr lang="en-US" dirty="0">
                <a:solidFill>
                  <a:srgbClr val="FFFFFF"/>
                </a:solidFill>
                <a:ea typeface="+mn-lt"/>
                <a:cs typeface="+mn-lt"/>
              </a:rPr>
              <a:t> if you have any questions! </a:t>
            </a:r>
            <a:endParaRPr lang="en-US" dirty="0">
              <a:solidFill>
                <a:srgbClr val="FFFFFF"/>
              </a:solidFill>
            </a:endParaRPr>
          </a:p>
        </p:txBody>
      </p:sp>
    </p:spTree>
    <p:extLst>
      <p:ext uri="{BB962C8B-B14F-4D97-AF65-F5344CB8AC3E}">
        <p14:creationId xmlns:p14="http://schemas.microsoft.com/office/powerpoint/2010/main" val="197204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328F9B-BCB9-38E9-3981-FAD514B818A2}"/>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Agenda</a:t>
            </a:r>
          </a:p>
        </p:txBody>
      </p:sp>
      <p:graphicFrame>
        <p:nvGraphicFramePr>
          <p:cNvPr id="5" name="Content Placeholder 2">
            <a:extLst>
              <a:ext uri="{FF2B5EF4-FFF2-40B4-BE49-F238E27FC236}">
                <a16:creationId xmlns:a16="http://schemas.microsoft.com/office/drawing/2014/main" id="{C3846DF8-7740-BF1E-8DAE-A01EDDF4EED1}"/>
              </a:ext>
            </a:extLst>
          </p:cNvPr>
          <p:cNvGraphicFramePr>
            <a:graphicFrameLocks noGrp="1"/>
          </p:cNvGraphicFramePr>
          <p:nvPr>
            <p:ph idx="1"/>
            <p:extLst>
              <p:ext uri="{D42A27DB-BD31-4B8C-83A1-F6EECF244321}">
                <p14:modId xmlns:p14="http://schemas.microsoft.com/office/powerpoint/2010/main" val="343737593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214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C4DAE3-6C5A-4BD1-F8C6-70489713E4A0}"/>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Program Overview</a:t>
            </a:r>
          </a:p>
        </p:txBody>
      </p:sp>
      <p:sp>
        <p:nvSpPr>
          <p:cNvPr id="3" name="Content Placeholder 2">
            <a:extLst>
              <a:ext uri="{FF2B5EF4-FFF2-40B4-BE49-F238E27FC236}">
                <a16:creationId xmlns:a16="http://schemas.microsoft.com/office/drawing/2014/main" id="{11DC9770-DB59-9538-63E8-86EB6895E372}"/>
              </a:ext>
            </a:extLst>
          </p:cNvPr>
          <p:cNvSpPr>
            <a:spLocks noGrp="1"/>
          </p:cNvSpPr>
          <p:nvPr>
            <p:ph idx="1"/>
          </p:nvPr>
        </p:nvSpPr>
        <p:spPr>
          <a:xfrm>
            <a:off x="1371599" y="2318197"/>
            <a:ext cx="9724031" cy="3683358"/>
          </a:xfrm>
        </p:spPr>
        <p:txBody>
          <a:bodyPr anchor="ctr">
            <a:normAutofit/>
          </a:bodyPr>
          <a:lstStyle/>
          <a:p>
            <a:pPr marL="0" indent="0">
              <a:buNone/>
            </a:pPr>
            <a:r>
              <a:rPr lang="en-US" sz="1600" dirty="0">
                <a:latin typeface="Aptos"/>
                <a:cs typeface="Times New Roman"/>
              </a:rPr>
              <a:t>The Oregon Health Authority (OHA) received funding through legislation passed in the 2017 Legislative Session under House Bill (HB) 2402. HB 2402 charges OHA with establishing “a grant program for the purpose of allowing an ‘</a:t>
            </a:r>
            <a:r>
              <a:rPr lang="en-US" sz="1600" i="1" dirty="0">
                <a:latin typeface="Aptos"/>
                <a:cs typeface="Times New Roman"/>
              </a:rPr>
              <a:t>individual who is homeless’</a:t>
            </a:r>
            <a:r>
              <a:rPr lang="en-US" sz="1600" dirty="0">
                <a:latin typeface="Aptos"/>
                <a:cs typeface="Times New Roman"/>
              </a:rPr>
              <a:t> to obtain a certified copy of the individual’s record of live birth at a reduced rate or free of charge.”</a:t>
            </a:r>
          </a:p>
          <a:p>
            <a:pPr>
              <a:buFont typeface="Arial"/>
              <a:buChar char="•"/>
            </a:pPr>
            <a:r>
              <a:rPr lang="en-US" sz="1600" dirty="0">
                <a:latin typeface="Aptos"/>
                <a:cs typeface="Times New Roman"/>
              </a:rPr>
              <a:t>In general, for purposes of fulfillment of HB 2402, the term “</a:t>
            </a:r>
            <a:r>
              <a:rPr lang="en-US" sz="1600" i="1" dirty="0">
                <a:latin typeface="Aptos"/>
                <a:cs typeface="Times New Roman"/>
              </a:rPr>
              <a:t>individual who is homeless</a:t>
            </a:r>
            <a:r>
              <a:rPr lang="en-US" sz="1600" dirty="0">
                <a:latin typeface="Aptos"/>
                <a:cs typeface="Times New Roman"/>
              </a:rPr>
              <a:t>” means –</a:t>
            </a:r>
          </a:p>
          <a:p>
            <a:pPr marL="971550" lvl="1" indent="-285750">
              <a:buFont typeface="Arial"/>
              <a:buChar char="•"/>
            </a:pPr>
            <a:r>
              <a:rPr lang="en-US" sz="1600" dirty="0">
                <a:latin typeface="Aptos"/>
                <a:cs typeface="Times New Roman"/>
              </a:rPr>
              <a:t>An individual who lacks a fixed, regular, and adequate nighttime residence</a:t>
            </a:r>
          </a:p>
          <a:p>
            <a:pPr marL="971550" lvl="1" indent="-285750">
              <a:buFont typeface="Arial"/>
              <a:buChar char="•"/>
            </a:pPr>
            <a:r>
              <a:rPr lang="en-US" sz="1600" dirty="0">
                <a:latin typeface="Aptos"/>
                <a:cs typeface="Times New Roman"/>
              </a:rPr>
              <a:t>An individual will imminently lose their housing, including housing they own, rent, or live in</a:t>
            </a:r>
          </a:p>
          <a:p>
            <a:pPr marL="971550" lvl="1" indent="-285750">
              <a:buFont typeface="Arial"/>
              <a:buChar char="•"/>
            </a:pPr>
            <a:r>
              <a:rPr lang="en-US" sz="1600" dirty="0">
                <a:latin typeface="Aptos"/>
                <a:cs typeface="Times New Roman"/>
              </a:rPr>
              <a:t>An unaccompanied youth who has experienced persistent instability as measured by frequent moves over such a period</a:t>
            </a:r>
          </a:p>
          <a:p>
            <a:pPr marL="971550" lvl="1" indent="-285750">
              <a:buFont typeface="Arial"/>
              <a:buChar char="•"/>
            </a:pPr>
            <a:r>
              <a:rPr lang="en-US" sz="1600" dirty="0">
                <a:latin typeface="Aptos"/>
                <a:cs typeface="Times New Roman"/>
              </a:rPr>
              <a:t>Any individual who is fleeing, or is attempting to flee, domestic violence, dating violence, sexual assault, stalking, or other dangerous or life-threatening conditions in the individual’s current housing situation, who has no other residence and lacks the resources or support networks to obtain other permanent housing.</a:t>
            </a:r>
          </a:p>
          <a:p>
            <a:pPr marL="0" indent="0">
              <a:buNone/>
            </a:pPr>
            <a:endParaRPr lang="en-US" sz="1400" dirty="0">
              <a:latin typeface="Aptos"/>
              <a:cs typeface="Times New Roman"/>
            </a:endParaRPr>
          </a:p>
        </p:txBody>
      </p:sp>
    </p:spTree>
    <p:extLst>
      <p:ext uri="{BB962C8B-B14F-4D97-AF65-F5344CB8AC3E}">
        <p14:creationId xmlns:p14="http://schemas.microsoft.com/office/powerpoint/2010/main" val="282865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C094FA-5E0E-293C-0B88-5B76E14DDF7B}"/>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rPr>
              <a:t>How to Participate</a:t>
            </a:r>
          </a:p>
        </p:txBody>
      </p:sp>
      <p:sp>
        <p:nvSpPr>
          <p:cNvPr id="3" name="Content Placeholder 2">
            <a:extLst>
              <a:ext uri="{FF2B5EF4-FFF2-40B4-BE49-F238E27FC236}">
                <a16:creationId xmlns:a16="http://schemas.microsoft.com/office/drawing/2014/main" id="{095F4481-C116-406A-F483-0420DDE0B9E0}"/>
              </a:ext>
            </a:extLst>
          </p:cNvPr>
          <p:cNvSpPr>
            <a:spLocks noGrp="1"/>
          </p:cNvSpPr>
          <p:nvPr>
            <p:ph idx="1"/>
          </p:nvPr>
        </p:nvSpPr>
        <p:spPr>
          <a:xfrm>
            <a:off x="6503158" y="649480"/>
            <a:ext cx="4862447" cy="5546047"/>
          </a:xfrm>
        </p:spPr>
        <p:txBody>
          <a:bodyPr vert="horz" lIns="91440" tIns="45720" rIns="91440" bIns="45720" rtlCol="0" anchor="ctr">
            <a:normAutofit/>
          </a:bodyPr>
          <a:lstStyle/>
          <a:p>
            <a:r>
              <a:rPr lang="en-US" sz="2000" dirty="0"/>
              <a:t>Fill out a request form and send to the BHI Team</a:t>
            </a:r>
          </a:p>
          <a:p>
            <a:r>
              <a:rPr lang="en-US" sz="2000" dirty="0"/>
              <a:t>BHI team reviews the request and creates a Grant Agreement</a:t>
            </a:r>
          </a:p>
          <a:p>
            <a:r>
              <a:rPr lang="en-US" sz="2000" dirty="0"/>
              <a:t>Both Parties, BHI and the provider organization, sign the Grant Agreement. </a:t>
            </a:r>
            <a:endParaRPr lang="en-US" sz="2000" b="1" u="sng" dirty="0"/>
          </a:p>
          <a:p>
            <a:pPr marL="342900" indent="-342900"/>
            <a:r>
              <a:rPr lang="en-US" sz="2000" dirty="0"/>
              <a:t>Upon grant execution, after sending in an invoice, the recipient receives an agreed-upon lump sum amount</a:t>
            </a:r>
          </a:p>
          <a:p>
            <a:pPr marL="342900" indent="-342900"/>
            <a:r>
              <a:rPr lang="en-US" sz="2000" dirty="0"/>
              <a:t>Provider Organization sends quarterly reports</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78342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D96128-92F4-F015-F29B-E1D0D60E1A86}"/>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dirty="0">
                <a:solidFill>
                  <a:schemeClr val="tx1"/>
                </a:solidFill>
                <a:latin typeface="+mj-lt"/>
                <a:ea typeface="+mj-ea"/>
                <a:cs typeface="+mj-cs"/>
              </a:rPr>
              <a:t>Program Overview</a:t>
            </a:r>
          </a:p>
        </p:txBody>
      </p:sp>
      <p:sp>
        <p:nvSpPr>
          <p:cNvPr id="4" name="Text Placeholder 3">
            <a:extLst>
              <a:ext uri="{FF2B5EF4-FFF2-40B4-BE49-F238E27FC236}">
                <a16:creationId xmlns:a16="http://schemas.microsoft.com/office/drawing/2014/main" id="{BF7FB890-5879-1277-9263-14BE3E33C56E}"/>
              </a:ext>
              <a:ext uri="{C183D7F6-B498-43B3-948B-1728B52AA6E4}">
                <adec:decorative xmlns:adec="http://schemas.microsoft.com/office/drawing/2017/decorative" val="1"/>
              </a:ext>
            </a:extLst>
          </p:cNvPr>
          <p:cNvSpPr>
            <a:spLocks noGrp="1"/>
          </p:cNvSpPr>
          <p:nvPr>
            <p:ph type="body" sz="half" idx="2"/>
          </p:nvPr>
        </p:nvSpPr>
        <p:spPr>
          <a:xfrm>
            <a:off x="1144923" y="2405894"/>
            <a:ext cx="5315189" cy="3535083"/>
          </a:xfrm>
        </p:spPr>
        <p:txBody>
          <a:bodyPr vert="horz" lIns="91440" tIns="45720" rIns="91440" bIns="45720" rtlCol="0" anchor="t">
            <a:normAutofit/>
          </a:bodyPr>
          <a:lstStyle/>
          <a:p>
            <a:r>
              <a:rPr lang="en-US" sz="3200" dirty="0"/>
              <a:t>Birth Certificates can be ordered:</a:t>
            </a:r>
          </a:p>
          <a:p>
            <a:pPr lvl="1" indent="-228600">
              <a:buFont typeface="Arial" panose="020B0604020202020204" pitchFamily="34" charset="0"/>
              <a:buChar char="•"/>
            </a:pPr>
            <a:r>
              <a:rPr lang="en-US" sz="3200" dirty="0"/>
              <a:t>By mail, internet, phone, or in person</a:t>
            </a:r>
          </a:p>
          <a:p>
            <a:pPr lvl="1" indent="-228600">
              <a:buFont typeface="Arial" panose="020B0604020202020204" pitchFamily="34" charset="0"/>
              <a:buChar char="•"/>
            </a:pPr>
            <a:r>
              <a:rPr lang="en-US" sz="3200" dirty="0"/>
              <a:t>For people living in Oregon or out of Oregon</a:t>
            </a:r>
          </a:p>
          <a:p>
            <a:pPr lvl="1" indent="-228600">
              <a:buFont typeface="Arial" panose="020B0604020202020204" pitchFamily="34" charset="0"/>
              <a:buChar char="•"/>
            </a:pPr>
            <a:r>
              <a:rPr lang="en-US" sz="3200" dirty="0"/>
              <a:t>Using expedited means</a:t>
            </a:r>
          </a:p>
        </p:txBody>
      </p:sp>
      <p:sp>
        <p:nvSpPr>
          <p:cNvPr id="15"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Placeholder 4" descr="Pen placed on top of a signature line">
            <a:extLst>
              <a:ext uri="{FF2B5EF4-FFF2-40B4-BE49-F238E27FC236}">
                <a16:creationId xmlns:a16="http://schemas.microsoft.com/office/drawing/2014/main" id="{AB61FC9E-D0E8-09D2-9272-F9FC2FA2FF57}"/>
              </a:ext>
            </a:extLst>
          </p:cNvPr>
          <p:cNvPicPr>
            <a:picLocks noGrp="1" noChangeAspect="1"/>
          </p:cNvPicPr>
          <p:nvPr>
            <p:ph type="pic" idx="1"/>
          </p:nvPr>
        </p:nvPicPr>
        <p:blipFill>
          <a:blip r:embed="rId2"/>
          <a:srcRect l="20300" r="20299" b="-2"/>
          <a:stretch>
            <a:fillRect/>
          </a:stretch>
        </p:blipFill>
        <p:spPr>
          <a:xfrm>
            <a:off x="7075967" y="1101649"/>
            <a:ext cx="4170530" cy="4686595"/>
          </a:xfrm>
          <a:prstGeom prst="rect">
            <a:avLst/>
          </a:prstGeom>
        </p:spPr>
      </p:pic>
    </p:spTree>
    <p:extLst>
      <p:ext uri="{BB962C8B-B14F-4D97-AF65-F5344CB8AC3E}">
        <p14:creationId xmlns:p14="http://schemas.microsoft.com/office/powerpoint/2010/main" val="4053695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2D3249-F047-433E-918E-6E81B28F68D5}"/>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9D4FDD-2630-2F6F-BFCB-B2BC9059DCB8}"/>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Program Overview</a:t>
            </a:r>
          </a:p>
        </p:txBody>
      </p:sp>
      <p:sp>
        <p:nvSpPr>
          <p:cNvPr id="3" name="Content Placeholder 2">
            <a:extLst>
              <a:ext uri="{FF2B5EF4-FFF2-40B4-BE49-F238E27FC236}">
                <a16:creationId xmlns:a16="http://schemas.microsoft.com/office/drawing/2014/main" id="{AFA3D458-2498-5D48-9960-D3C19B60548F}"/>
              </a:ext>
            </a:extLst>
          </p:cNvPr>
          <p:cNvSpPr>
            <a:spLocks noGrp="1"/>
          </p:cNvSpPr>
          <p:nvPr>
            <p:ph idx="1"/>
          </p:nvPr>
        </p:nvSpPr>
        <p:spPr>
          <a:xfrm>
            <a:off x="1371599" y="2318196"/>
            <a:ext cx="9724031" cy="4834341"/>
          </a:xfrm>
        </p:spPr>
        <p:txBody>
          <a:bodyPr vert="horz" lIns="91440" tIns="45720" rIns="91440" bIns="45720" rtlCol="0" anchor="ctr">
            <a:normAutofit/>
          </a:bodyPr>
          <a:lstStyle/>
          <a:p>
            <a:pPr marL="0" indent="0">
              <a:buNone/>
            </a:pPr>
            <a:r>
              <a:rPr lang="en-US" sz="2000" b="1" u="sng" dirty="0"/>
              <a:t>Reporting</a:t>
            </a:r>
            <a:endParaRPr lang="en-US" sz="2000" b="1" u="sng" dirty="0">
              <a:cs typeface="Times New Roman"/>
            </a:endParaRPr>
          </a:p>
          <a:p>
            <a:pPr marL="0" indent="0">
              <a:buNone/>
            </a:pPr>
            <a:r>
              <a:rPr lang="en-US" sz="1600" dirty="0">
                <a:latin typeface="Aptos"/>
                <a:cs typeface="Times New Roman"/>
              </a:rPr>
              <a:t>Each quarterly report should contain the following information from the previous reporting quarter:</a:t>
            </a:r>
          </a:p>
          <a:p>
            <a:pPr marL="1428750" lvl="2" indent="-285750">
              <a:buFont typeface="Arial"/>
              <a:buChar char="•"/>
            </a:pPr>
            <a:r>
              <a:rPr lang="en-US" sz="1600" dirty="0">
                <a:latin typeface="Aptos"/>
                <a:cs typeface="Times New Roman"/>
              </a:rPr>
              <a:t>Name of organization that ordered the birth certificate.</a:t>
            </a:r>
          </a:p>
          <a:p>
            <a:pPr marL="1428750" lvl="2" indent="-285750">
              <a:buFont typeface="Arial"/>
              <a:buChar char="•"/>
            </a:pPr>
            <a:r>
              <a:rPr lang="en-US" sz="1600" dirty="0">
                <a:latin typeface="Aptos"/>
                <a:cs typeface="Times New Roman"/>
              </a:rPr>
              <a:t>Method utilized to order a birth certificate, such as by telephone, mail, internet, drop-box, or in-person.</a:t>
            </a:r>
          </a:p>
          <a:p>
            <a:pPr marL="1428750" lvl="2" indent="-285750">
              <a:buFont typeface="Arial"/>
              <a:buChar char="•"/>
            </a:pPr>
            <a:r>
              <a:rPr lang="en-US" sz="1600" dirty="0">
                <a:latin typeface="Aptos"/>
                <a:cs typeface="Times New Roman"/>
              </a:rPr>
              <a:t>Count of individuals helped to request a birth certificate and the number of individuals who received the birth certificate,</a:t>
            </a:r>
            <a:r>
              <a:rPr lang="en-US" sz="1600" b="1" dirty="0">
                <a:latin typeface="Aptos"/>
                <a:cs typeface="Times New Roman"/>
              </a:rPr>
              <a:t> </a:t>
            </a:r>
            <a:r>
              <a:rPr lang="en-US" sz="1600" dirty="0">
                <a:latin typeface="Aptos"/>
                <a:cs typeface="Times New Roman"/>
              </a:rPr>
              <a:t>if able to verify.</a:t>
            </a:r>
          </a:p>
          <a:p>
            <a:pPr marL="1428750" lvl="2" indent="-285750">
              <a:buFont typeface="Arial"/>
              <a:buChar char="•"/>
            </a:pPr>
            <a:r>
              <a:rPr lang="en-US" sz="1600" dirty="0">
                <a:latin typeface="Aptos"/>
                <a:cs typeface="Times New Roman"/>
              </a:rPr>
              <a:t>Associated dollar amount expended for birth certificates and fees paid by the organization. (Example: Long form for Tribal members equates to $30, and Short form for all others equates to $25 for mail-in requests).</a:t>
            </a:r>
          </a:p>
          <a:p>
            <a:pPr marL="1428750" lvl="2" indent="-285750">
              <a:buFont typeface="Arial"/>
              <a:buChar char="•"/>
            </a:pPr>
            <a:r>
              <a:rPr lang="en-US" sz="1600" dirty="0">
                <a:latin typeface="Aptos"/>
                <a:cs typeface="Times New Roman"/>
              </a:rPr>
              <a:t>Dollar amount paid to the admin assisting this program (up to 12% of total awarded funding for biennium allowed)</a:t>
            </a:r>
          </a:p>
          <a:p>
            <a:pPr marL="1428750" lvl="2" indent="-285750">
              <a:buFont typeface="Arial"/>
              <a:buChar char="•"/>
            </a:pPr>
            <a:r>
              <a:rPr lang="en-US" sz="1600" dirty="0">
                <a:latin typeface="Aptos"/>
                <a:cs typeface="Times New Roman"/>
              </a:rPr>
              <a:t>Success stories regarding how the birth certificate program helped an individual, such as whether they were able to obtain work or housing after receipt of the birth certificate.</a:t>
            </a:r>
          </a:p>
          <a:p>
            <a:pPr marL="0" indent="0">
              <a:buNone/>
            </a:pPr>
            <a:endParaRPr lang="en-US" sz="1600" dirty="0"/>
          </a:p>
          <a:p>
            <a:pPr marL="342900" indent="-342900"/>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39055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FC4593-203C-6552-49CB-549765E09EA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83EA8DF-257E-3199-DE32-53663D65FD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05B4498-59B0-E797-6A29-2A2315157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850B23F-7E46-4913-408A-4F2085319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3FD3FE-7A6B-C8EE-9041-4324E08477F4}"/>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Program Overview</a:t>
            </a:r>
          </a:p>
        </p:txBody>
      </p:sp>
      <p:pic>
        <p:nvPicPr>
          <p:cNvPr id="45" name="Content Placeholder 44">
            <a:extLst>
              <a:ext uri="{FF2B5EF4-FFF2-40B4-BE49-F238E27FC236}">
                <a16:creationId xmlns:a16="http://schemas.microsoft.com/office/drawing/2014/main" id="{2ACE9A3B-8623-F38B-0CCC-7742BE5E4213}"/>
              </a:ext>
            </a:extLst>
          </p:cNvPr>
          <p:cNvPicPr>
            <a:picLocks noGrp="1" noChangeAspect="1"/>
          </p:cNvPicPr>
          <p:nvPr>
            <p:ph idx="1"/>
          </p:nvPr>
        </p:nvPicPr>
        <p:blipFill>
          <a:blip r:embed="rId2"/>
          <a:stretch>
            <a:fillRect/>
          </a:stretch>
        </p:blipFill>
        <p:spPr>
          <a:xfrm>
            <a:off x="5793547" y="1923017"/>
            <a:ext cx="5844960" cy="4114800"/>
          </a:xfrm>
        </p:spPr>
      </p:pic>
      <p:graphicFrame>
        <p:nvGraphicFramePr>
          <p:cNvPr id="14" name="Table 13">
            <a:extLst>
              <a:ext uri="{FF2B5EF4-FFF2-40B4-BE49-F238E27FC236}">
                <a16:creationId xmlns:a16="http://schemas.microsoft.com/office/drawing/2014/main" id="{C19A95EA-5BBF-AE4A-0F70-2A5D27E65863}"/>
              </a:ext>
            </a:extLst>
          </p:cNvPr>
          <p:cNvGraphicFramePr>
            <a:graphicFrameLocks noGrp="1"/>
          </p:cNvGraphicFramePr>
          <p:nvPr>
            <p:extLst>
              <p:ext uri="{D42A27DB-BD31-4B8C-83A1-F6EECF244321}">
                <p14:modId xmlns:p14="http://schemas.microsoft.com/office/powerpoint/2010/main" val="4222380376"/>
              </p:ext>
            </p:extLst>
          </p:nvPr>
        </p:nvGraphicFramePr>
        <p:xfrm>
          <a:off x="957406" y="1849719"/>
          <a:ext cx="3846968" cy="4023360"/>
        </p:xfrm>
        <a:graphic>
          <a:graphicData uri="http://schemas.openxmlformats.org/drawingml/2006/table">
            <a:tbl>
              <a:tblPr firstRow="1" bandRow="1">
                <a:tableStyleId>{5C22544A-7EE6-4342-B048-85BDC9FD1C3A}</a:tableStyleId>
              </a:tblPr>
              <a:tblGrid>
                <a:gridCol w="1923484">
                  <a:extLst>
                    <a:ext uri="{9D8B030D-6E8A-4147-A177-3AD203B41FA5}">
                      <a16:colId xmlns:a16="http://schemas.microsoft.com/office/drawing/2014/main" val="1378256996"/>
                    </a:ext>
                  </a:extLst>
                </a:gridCol>
                <a:gridCol w="1923484">
                  <a:extLst>
                    <a:ext uri="{9D8B030D-6E8A-4147-A177-3AD203B41FA5}">
                      <a16:colId xmlns:a16="http://schemas.microsoft.com/office/drawing/2014/main" val="2048101706"/>
                    </a:ext>
                  </a:extLst>
                </a:gridCol>
              </a:tblGrid>
              <a:tr h="364839">
                <a:tc gridSpan="2">
                  <a:txBody>
                    <a:bodyPr/>
                    <a:lstStyle/>
                    <a:p>
                      <a:r>
                        <a:rPr lang="en-US" b="0" dirty="0"/>
                        <a:t>Counties Missing Program Support</a:t>
                      </a:r>
                    </a:p>
                  </a:txBody>
                  <a:tcPr/>
                </a:tc>
                <a:tc hMerge="1">
                  <a:txBody>
                    <a:bodyPr/>
                    <a:lstStyle/>
                    <a:p>
                      <a:endParaRPr lang="en-US"/>
                    </a:p>
                  </a:txBody>
                  <a:tcPr/>
                </a:tc>
                <a:extLst>
                  <a:ext uri="{0D108BD9-81ED-4DB2-BD59-A6C34878D82A}">
                    <a16:rowId xmlns:a16="http://schemas.microsoft.com/office/drawing/2014/main" val="3233209342"/>
                  </a:ext>
                </a:extLst>
              </a:tr>
              <a:tr h="364839">
                <a:tc>
                  <a:txBody>
                    <a:bodyPr/>
                    <a:lstStyle/>
                    <a:p>
                      <a:r>
                        <a:rPr lang="en-US" dirty="0"/>
                        <a:t>Baker</a:t>
                      </a:r>
                    </a:p>
                  </a:txBody>
                  <a:tcPr/>
                </a:tc>
                <a:tc>
                  <a:txBody>
                    <a:bodyPr/>
                    <a:lstStyle/>
                    <a:p>
                      <a:r>
                        <a:rPr lang="en-US" dirty="0"/>
                        <a:t>Lincoln</a:t>
                      </a:r>
                    </a:p>
                  </a:txBody>
                  <a:tcPr/>
                </a:tc>
                <a:extLst>
                  <a:ext uri="{0D108BD9-81ED-4DB2-BD59-A6C34878D82A}">
                    <a16:rowId xmlns:a16="http://schemas.microsoft.com/office/drawing/2014/main" val="296008933"/>
                  </a:ext>
                </a:extLst>
              </a:tr>
              <a:tr h="364839">
                <a:tc>
                  <a:txBody>
                    <a:bodyPr/>
                    <a:lstStyle/>
                    <a:p>
                      <a:r>
                        <a:rPr lang="en-US" dirty="0"/>
                        <a:t>Clackamas</a:t>
                      </a:r>
                    </a:p>
                  </a:txBody>
                  <a:tcPr/>
                </a:tc>
                <a:tc>
                  <a:txBody>
                    <a:bodyPr/>
                    <a:lstStyle/>
                    <a:p>
                      <a:r>
                        <a:rPr lang="en-US" dirty="0"/>
                        <a:t>Malheur</a:t>
                      </a:r>
                    </a:p>
                  </a:txBody>
                  <a:tcPr/>
                </a:tc>
                <a:extLst>
                  <a:ext uri="{0D108BD9-81ED-4DB2-BD59-A6C34878D82A}">
                    <a16:rowId xmlns:a16="http://schemas.microsoft.com/office/drawing/2014/main" val="1278302898"/>
                  </a:ext>
                </a:extLst>
              </a:tr>
              <a:tr h="364839">
                <a:tc>
                  <a:txBody>
                    <a:bodyPr/>
                    <a:lstStyle/>
                    <a:p>
                      <a:r>
                        <a:rPr lang="en-US" dirty="0"/>
                        <a:t>Columbia</a:t>
                      </a:r>
                    </a:p>
                  </a:txBody>
                  <a:tcPr/>
                </a:tc>
                <a:tc>
                  <a:txBody>
                    <a:bodyPr/>
                    <a:lstStyle/>
                    <a:p>
                      <a:r>
                        <a:rPr lang="en-US" dirty="0"/>
                        <a:t>Morrow</a:t>
                      </a:r>
                    </a:p>
                  </a:txBody>
                  <a:tcPr/>
                </a:tc>
                <a:extLst>
                  <a:ext uri="{0D108BD9-81ED-4DB2-BD59-A6C34878D82A}">
                    <a16:rowId xmlns:a16="http://schemas.microsoft.com/office/drawing/2014/main" val="3232400165"/>
                  </a:ext>
                </a:extLst>
              </a:tr>
              <a:tr h="364839">
                <a:tc>
                  <a:txBody>
                    <a:bodyPr/>
                    <a:lstStyle/>
                    <a:p>
                      <a:r>
                        <a:rPr lang="en-US" dirty="0"/>
                        <a:t>Coos</a:t>
                      </a:r>
                    </a:p>
                  </a:txBody>
                  <a:tcPr/>
                </a:tc>
                <a:tc>
                  <a:txBody>
                    <a:bodyPr/>
                    <a:lstStyle/>
                    <a:p>
                      <a:r>
                        <a:rPr lang="en-US" dirty="0"/>
                        <a:t>Polk</a:t>
                      </a:r>
                    </a:p>
                  </a:txBody>
                  <a:tcPr/>
                </a:tc>
                <a:extLst>
                  <a:ext uri="{0D108BD9-81ED-4DB2-BD59-A6C34878D82A}">
                    <a16:rowId xmlns:a16="http://schemas.microsoft.com/office/drawing/2014/main" val="2926906501"/>
                  </a:ext>
                </a:extLst>
              </a:tr>
              <a:tr h="364839">
                <a:tc>
                  <a:txBody>
                    <a:bodyPr/>
                    <a:lstStyle/>
                    <a:p>
                      <a:r>
                        <a:rPr lang="en-US" dirty="0"/>
                        <a:t>Curry</a:t>
                      </a:r>
                    </a:p>
                  </a:txBody>
                  <a:tcPr/>
                </a:tc>
                <a:tc>
                  <a:txBody>
                    <a:bodyPr/>
                    <a:lstStyle/>
                    <a:p>
                      <a:r>
                        <a:rPr lang="en-US" dirty="0"/>
                        <a:t>Sherman</a:t>
                      </a:r>
                    </a:p>
                  </a:txBody>
                  <a:tcPr/>
                </a:tc>
                <a:extLst>
                  <a:ext uri="{0D108BD9-81ED-4DB2-BD59-A6C34878D82A}">
                    <a16:rowId xmlns:a16="http://schemas.microsoft.com/office/drawing/2014/main" val="1050057452"/>
                  </a:ext>
                </a:extLst>
              </a:tr>
              <a:tr h="364839">
                <a:tc>
                  <a:txBody>
                    <a:bodyPr/>
                    <a:lstStyle/>
                    <a:p>
                      <a:r>
                        <a:rPr lang="en-US" dirty="0"/>
                        <a:t>Gilliam</a:t>
                      </a:r>
                    </a:p>
                  </a:txBody>
                  <a:tcPr/>
                </a:tc>
                <a:tc>
                  <a:txBody>
                    <a:bodyPr/>
                    <a:lstStyle/>
                    <a:p>
                      <a:r>
                        <a:rPr lang="en-US" dirty="0"/>
                        <a:t>Tillamook</a:t>
                      </a:r>
                    </a:p>
                  </a:txBody>
                  <a:tcPr/>
                </a:tc>
                <a:extLst>
                  <a:ext uri="{0D108BD9-81ED-4DB2-BD59-A6C34878D82A}">
                    <a16:rowId xmlns:a16="http://schemas.microsoft.com/office/drawing/2014/main" val="1239299343"/>
                  </a:ext>
                </a:extLst>
              </a:tr>
              <a:tr h="364839">
                <a:tc>
                  <a:txBody>
                    <a:bodyPr/>
                    <a:lstStyle/>
                    <a:p>
                      <a:r>
                        <a:rPr lang="en-US" dirty="0"/>
                        <a:t>Grant</a:t>
                      </a:r>
                    </a:p>
                  </a:txBody>
                  <a:tcPr/>
                </a:tc>
                <a:tc>
                  <a:txBody>
                    <a:bodyPr/>
                    <a:lstStyle/>
                    <a:p>
                      <a:r>
                        <a:rPr lang="en-US" dirty="0"/>
                        <a:t>Wallowa</a:t>
                      </a:r>
                    </a:p>
                  </a:txBody>
                  <a:tcPr/>
                </a:tc>
                <a:extLst>
                  <a:ext uri="{0D108BD9-81ED-4DB2-BD59-A6C34878D82A}">
                    <a16:rowId xmlns:a16="http://schemas.microsoft.com/office/drawing/2014/main" val="2790820829"/>
                  </a:ext>
                </a:extLst>
              </a:tr>
              <a:tr h="364839">
                <a:tc>
                  <a:txBody>
                    <a:bodyPr/>
                    <a:lstStyle/>
                    <a:p>
                      <a:pPr lvl="0">
                        <a:buNone/>
                      </a:pPr>
                      <a:r>
                        <a:rPr lang="en-US" dirty="0"/>
                        <a:t>Harney</a:t>
                      </a:r>
                    </a:p>
                  </a:txBody>
                  <a:tcPr/>
                </a:tc>
                <a:tc>
                  <a:txBody>
                    <a:bodyPr/>
                    <a:lstStyle/>
                    <a:p>
                      <a:pPr lvl="0">
                        <a:buNone/>
                      </a:pPr>
                      <a:r>
                        <a:rPr lang="en-US" dirty="0"/>
                        <a:t>Wasco</a:t>
                      </a:r>
                    </a:p>
                  </a:txBody>
                  <a:tcPr/>
                </a:tc>
                <a:extLst>
                  <a:ext uri="{0D108BD9-81ED-4DB2-BD59-A6C34878D82A}">
                    <a16:rowId xmlns:a16="http://schemas.microsoft.com/office/drawing/2014/main" val="451384773"/>
                  </a:ext>
                </a:extLst>
              </a:tr>
              <a:tr h="364839">
                <a:tc>
                  <a:txBody>
                    <a:bodyPr/>
                    <a:lstStyle/>
                    <a:p>
                      <a:pPr lvl="0">
                        <a:buNone/>
                      </a:pPr>
                      <a:r>
                        <a:rPr lang="en-US" dirty="0"/>
                        <a:t>Klamath</a:t>
                      </a:r>
                    </a:p>
                  </a:txBody>
                  <a:tcPr/>
                </a:tc>
                <a:tc>
                  <a:txBody>
                    <a:bodyPr/>
                    <a:lstStyle/>
                    <a:p>
                      <a:pPr lvl="0">
                        <a:buNone/>
                      </a:pPr>
                      <a:r>
                        <a:rPr lang="en-US" dirty="0"/>
                        <a:t>Wheeler</a:t>
                      </a:r>
                    </a:p>
                  </a:txBody>
                  <a:tcPr/>
                </a:tc>
                <a:extLst>
                  <a:ext uri="{0D108BD9-81ED-4DB2-BD59-A6C34878D82A}">
                    <a16:rowId xmlns:a16="http://schemas.microsoft.com/office/drawing/2014/main" val="747034769"/>
                  </a:ext>
                </a:extLst>
              </a:tr>
              <a:tr h="364839">
                <a:tc>
                  <a:txBody>
                    <a:bodyPr/>
                    <a:lstStyle/>
                    <a:p>
                      <a:pPr lvl="0">
                        <a:buNone/>
                      </a:pPr>
                      <a:r>
                        <a:rPr lang="en-US" dirty="0"/>
                        <a:t>Lake</a:t>
                      </a:r>
                    </a:p>
                  </a:txBody>
                  <a:tcPr/>
                </a:tc>
                <a:tc>
                  <a:txBody>
                    <a:bodyPr/>
                    <a:lstStyle/>
                    <a:p>
                      <a:pPr lvl="0">
                        <a:buNone/>
                      </a:pPr>
                      <a:endParaRPr lang="en-US" dirty="0"/>
                    </a:p>
                  </a:txBody>
                  <a:tcPr/>
                </a:tc>
                <a:extLst>
                  <a:ext uri="{0D108BD9-81ED-4DB2-BD59-A6C34878D82A}">
                    <a16:rowId xmlns:a16="http://schemas.microsoft.com/office/drawing/2014/main" val="4000158958"/>
                  </a:ext>
                </a:extLst>
              </a:tr>
            </a:tbl>
          </a:graphicData>
        </a:graphic>
      </p:graphicFrame>
    </p:spTree>
    <p:extLst>
      <p:ext uri="{BB962C8B-B14F-4D97-AF65-F5344CB8AC3E}">
        <p14:creationId xmlns:p14="http://schemas.microsoft.com/office/powerpoint/2010/main" val="3134766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A7B31A-3F44-64F5-8B3E-2B029CE4D88D}"/>
              </a:ext>
            </a:extLst>
          </p:cNvPr>
          <p:cNvSpPr>
            <a:spLocks noGrp="1"/>
          </p:cNvSpPr>
          <p:nvPr>
            <p:ph type="title"/>
          </p:nvPr>
        </p:nvSpPr>
        <p:spPr>
          <a:xfrm>
            <a:off x="804672" y="802955"/>
            <a:ext cx="4977976" cy="1454051"/>
          </a:xfrm>
        </p:spPr>
        <p:txBody>
          <a:bodyPr>
            <a:normAutofit/>
          </a:bodyPr>
          <a:lstStyle/>
          <a:p>
            <a:r>
              <a:rPr lang="en-US" sz="3600" dirty="0">
                <a:solidFill>
                  <a:schemeClr val="tx2"/>
                </a:solidFill>
              </a:rPr>
              <a:t>New Contracts</a:t>
            </a:r>
          </a:p>
        </p:txBody>
      </p:sp>
      <p:sp>
        <p:nvSpPr>
          <p:cNvPr id="3" name="Content Placeholder 2">
            <a:extLst>
              <a:ext uri="{FF2B5EF4-FFF2-40B4-BE49-F238E27FC236}">
                <a16:creationId xmlns:a16="http://schemas.microsoft.com/office/drawing/2014/main" id="{9797D3B3-6286-8BB4-3059-835AD1DC8CB0}"/>
              </a:ext>
            </a:extLst>
          </p:cNvPr>
          <p:cNvSpPr>
            <a:spLocks noGrp="1"/>
          </p:cNvSpPr>
          <p:nvPr>
            <p:ph idx="1"/>
          </p:nvPr>
        </p:nvSpPr>
        <p:spPr>
          <a:xfrm>
            <a:off x="804672" y="2421682"/>
            <a:ext cx="4977578" cy="3639289"/>
          </a:xfrm>
        </p:spPr>
        <p:txBody>
          <a:bodyPr vert="horz" lIns="91440" tIns="45720" rIns="91440" bIns="45720" rtlCol="0" anchor="ctr">
            <a:noAutofit/>
          </a:bodyPr>
          <a:lstStyle/>
          <a:p>
            <a:pPr>
              <a:spcBef>
                <a:spcPts val="0"/>
              </a:spcBef>
              <a:spcAft>
                <a:spcPts val="600"/>
              </a:spcAft>
            </a:pPr>
            <a:r>
              <a:rPr lang="en-US" sz="2000" dirty="0">
                <a:solidFill>
                  <a:schemeClr val="tx2"/>
                </a:solidFill>
                <a:latin typeface="Calibri"/>
                <a:ea typeface="Calibri"/>
                <a:cs typeface="Calibri"/>
              </a:rPr>
              <a:t>Please send in a request to participate in the 2025-2027 biennium, which will end June 30, 2027. </a:t>
            </a:r>
            <a:endParaRPr lang="en-US" sz="2000" dirty="0">
              <a:solidFill>
                <a:schemeClr val="tx2"/>
              </a:solidFill>
            </a:endParaRPr>
          </a:p>
          <a:p>
            <a:pPr>
              <a:spcBef>
                <a:spcPts val="0"/>
              </a:spcBef>
              <a:spcAft>
                <a:spcPts val="600"/>
              </a:spcAft>
            </a:pPr>
            <a:r>
              <a:rPr lang="en-US" sz="2000" dirty="0">
                <a:solidFill>
                  <a:schemeClr val="tx2"/>
                </a:solidFill>
                <a:latin typeface="Calibri"/>
                <a:ea typeface="Calibri"/>
                <a:cs typeface="Calibri"/>
              </a:rPr>
              <a:t>New Grant Agreements will be issued once unexpended funds from 2021-2025 are returned. </a:t>
            </a:r>
          </a:p>
          <a:p>
            <a:pPr>
              <a:spcBef>
                <a:spcPts val="0"/>
              </a:spcBef>
              <a:spcAft>
                <a:spcPts val="600"/>
              </a:spcAft>
            </a:pPr>
            <a:r>
              <a:rPr lang="en-US" sz="2000" dirty="0">
                <a:solidFill>
                  <a:schemeClr val="tx2"/>
                </a:solidFill>
                <a:latin typeface="Calibri"/>
                <a:ea typeface="Calibri"/>
                <a:cs typeface="Calibri"/>
              </a:rPr>
              <a:t>For returning grantees, new award amounts will be based on previous expenditures. </a:t>
            </a:r>
          </a:p>
          <a:p>
            <a:pPr>
              <a:spcBef>
                <a:spcPts val="0"/>
              </a:spcBef>
              <a:spcAft>
                <a:spcPts val="600"/>
              </a:spcAft>
            </a:pPr>
            <a:r>
              <a:rPr lang="en-US" sz="2000" dirty="0">
                <a:solidFill>
                  <a:schemeClr val="tx2"/>
                </a:solidFill>
                <a:latin typeface="Calibri"/>
                <a:ea typeface="Calibri"/>
                <a:cs typeface="Calibri"/>
              </a:rPr>
              <a:t>For new grantees, award amounts will be based on projected expenditures. </a:t>
            </a:r>
          </a:p>
          <a:p>
            <a:pPr>
              <a:spcBef>
                <a:spcPts val="0"/>
              </a:spcBef>
              <a:spcAft>
                <a:spcPts val="600"/>
              </a:spcAft>
            </a:pPr>
            <a:r>
              <a:rPr lang="en-US" sz="2000" dirty="0">
                <a:solidFill>
                  <a:schemeClr val="tx2"/>
                </a:solidFill>
                <a:latin typeface="Calibri"/>
                <a:ea typeface="Calibri"/>
                <a:cs typeface="Calibri"/>
              </a:rPr>
              <a:t>Additional funds may be requested throughout the duration of the contract if funds are nearing depletion.</a:t>
            </a:r>
          </a:p>
          <a:p>
            <a:pPr>
              <a:spcBef>
                <a:spcPts val="0"/>
              </a:spcBef>
              <a:spcAft>
                <a:spcPts val="600"/>
              </a:spcAft>
            </a:pPr>
            <a:r>
              <a:rPr lang="en-US" sz="2000" dirty="0">
                <a:solidFill>
                  <a:schemeClr val="tx2"/>
                </a:solidFill>
                <a:latin typeface="Aptos"/>
                <a:ea typeface="Calibri"/>
                <a:cs typeface="Calibri"/>
              </a:rPr>
              <a:t>Once your contract is signed, send in an invoice to receive your award amount.</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Handshake">
            <a:extLst>
              <a:ext uri="{FF2B5EF4-FFF2-40B4-BE49-F238E27FC236}">
                <a16:creationId xmlns:a16="http://schemas.microsoft.com/office/drawing/2014/main" id="{FB074FAA-3541-21A1-B926-531305A730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413968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2D3249-F047-433E-918E-6E81B28F68D5}"/>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9D4FDD-2630-2F6F-BFCB-B2BC9059DCB8}"/>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Reporting</a:t>
            </a:r>
          </a:p>
        </p:txBody>
      </p:sp>
      <p:sp>
        <p:nvSpPr>
          <p:cNvPr id="3" name="Content Placeholder 2">
            <a:extLst>
              <a:ext uri="{FF2B5EF4-FFF2-40B4-BE49-F238E27FC236}">
                <a16:creationId xmlns:a16="http://schemas.microsoft.com/office/drawing/2014/main" id="{AFA3D458-2498-5D48-9960-D3C19B60548F}"/>
              </a:ext>
            </a:extLst>
          </p:cNvPr>
          <p:cNvSpPr>
            <a:spLocks noGrp="1"/>
          </p:cNvSpPr>
          <p:nvPr>
            <p:ph idx="1"/>
          </p:nvPr>
        </p:nvSpPr>
        <p:spPr>
          <a:xfrm>
            <a:off x="1371599" y="2318196"/>
            <a:ext cx="9724031" cy="4834341"/>
          </a:xfrm>
        </p:spPr>
        <p:txBody>
          <a:bodyPr vert="horz" lIns="91440" tIns="45720" rIns="91440" bIns="45720" rtlCol="0" anchor="ctr">
            <a:normAutofit/>
          </a:bodyPr>
          <a:lstStyle/>
          <a:p>
            <a:pPr marL="0" indent="0">
              <a:buNone/>
            </a:pPr>
            <a:r>
              <a:rPr lang="en-US" sz="2400" dirty="0">
                <a:ea typeface="+mn-lt"/>
                <a:cs typeface="+mn-lt"/>
              </a:rPr>
              <a:t>Reports are due within 45 days after the quarter ends.</a:t>
            </a:r>
            <a:endParaRPr lang="en-US" sz="2400" b="0" i="0" u="none" strike="noStrike" dirty="0">
              <a:effectLst/>
              <a:latin typeface="Arial" panose="020B0604020202020204" pitchFamily="34" charset="0"/>
            </a:endParaRP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Send reports to: </a:t>
            </a:r>
            <a:r>
              <a:rPr lang="en-US" sz="2400" dirty="0">
                <a:hlinkClick r:id="rId2"/>
              </a:rPr>
              <a:t>OHA.BHITeam@OHA.Oregon.Gov</a:t>
            </a:r>
            <a:endParaRPr lang="en-US" sz="2400" dirty="0"/>
          </a:p>
          <a:p>
            <a:pPr marL="0" indent="0">
              <a:buNone/>
            </a:pPr>
            <a:r>
              <a:rPr lang="en-US" sz="2400" dirty="0"/>
              <a:t>Reminder emails will be sent shortly after the due dates. </a:t>
            </a:r>
          </a:p>
          <a:p>
            <a:pPr marL="0" indent="0">
              <a:buNone/>
            </a:pPr>
            <a:endParaRPr lang="en-US" sz="1600" dirty="0"/>
          </a:p>
          <a:p>
            <a:pPr marL="342900" indent="-342900"/>
            <a:endParaRPr lang="en-US" sz="1600" dirty="0"/>
          </a:p>
          <a:p>
            <a:pPr marL="0" indent="0">
              <a:buNone/>
            </a:pPr>
            <a:endParaRPr lang="en-US" sz="1600" dirty="0"/>
          </a:p>
          <a:p>
            <a:pPr marL="0" indent="0">
              <a:buNone/>
            </a:pPr>
            <a:endParaRPr lang="en-US" sz="1600" dirty="0"/>
          </a:p>
        </p:txBody>
      </p:sp>
      <p:pic>
        <p:nvPicPr>
          <p:cNvPr id="5" name="Picture 4">
            <a:extLst>
              <a:ext uri="{FF2B5EF4-FFF2-40B4-BE49-F238E27FC236}">
                <a16:creationId xmlns:a16="http://schemas.microsoft.com/office/drawing/2014/main" id="{2D7A7AA1-51EB-C385-C4CE-96A73E089022}"/>
              </a:ext>
            </a:extLst>
          </p:cNvPr>
          <p:cNvPicPr>
            <a:picLocks noChangeAspect="1"/>
          </p:cNvPicPr>
          <p:nvPr/>
        </p:nvPicPr>
        <p:blipFill>
          <a:blip r:embed="rId3"/>
          <a:stretch>
            <a:fillRect/>
          </a:stretch>
        </p:blipFill>
        <p:spPr>
          <a:xfrm>
            <a:off x="1322093" y="2983622"/>
            <a:ext cx="8163252" cy="1975275"/>
          </a:xfrm>
          <a:prstGeom prst="rect">
            <a:avLst/>
          </a:prstGeom>
        </p:spPr>
      </p:pic>
    </p:spTree>
    <p:extLst>
      <p:ext uri="{BB962C8B-B14F-4D97-AF65-F5344CB8AC3E}">
        <p14:creationId xmlns:p14="http://schemas.microsoft.com/office/powerpoint/2010/main" val="38524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1055a63-a35c-4ef6-a741-5d4493807d3a" xsi:nil="true"/>
    <lcf76f155ced4ddcb4097134ff3c332f xmlns="638ab3bd-13d0-4565-8f54-27d323d4874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22115D987DA646A29CC4ABBF4DBDEB" ma:contentTypeVersion="23" ma:contentTypeDescription="Create a new document." ma:contentTypeScope="" ma:versionID="c5b7270c37a2a0205e031acf26e1ef80">
  <xsd:schema xmlns:xsd="http://www.w3.org/2001/XMLSchema" xmlns:xs="http://www.w3.org/2001/XMLSchema" xmlns:p="http://schemas.microsoft.com/office/2006/metadata/properties" xmlns:ns2="638ab3bd-13d0-4565-8f54-27d323d4874d" xmlns:ns3="91055a63-a35c-4ef6-a741-5d4493807d3a" targetNamespace="http://schemas.microsoft.com/office/2006/metadata/properties" ma:root="true" ma:fieldsID="6c46a06353dbc297eb9fe72f4d66bd20" ns2:_="" ns3:_="">
    <xsd:import namespace="638ab3bd-13d0-4565-8f54-27d323d4874d"/>
    <xsd:import namespace="91055a63-a35c-4ef6-a741-5d4493807d3a"/>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ab3bd-13d0-4565-8f54-27d323d487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512b629-38de-4eee-9bda-de3980551d03"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055a63-a35c-4ef6-a741-5d4493807d3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5aab676-01ce-477d-a6fc-1254ab90780a}" ma:internalName="TaxCatchAll" ma:showField="CatchAllData" ma:web="91055a63-a35c-4ef6-a741-5d4493807d3a">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8844F8-BB14-4B5F-B421-692A28FD69EE}">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elements/1.1/"/>
    <ds:schemaRef ds:uri="http://purl.org/dc/dcmitype/"/>
    <ds:schemaRef ds:uri="638ab3bd-13d0-4565-8f54-27d323d4874d"/>
    <ds:schemaRef ds:uri="http://schemas.openxmlformats.org/package/2006/metadata/core-properties"/>
    <ds:schemaRef ds:uri="91055a63-a35c-4ef6-a741-5d4493807d3a"/>
    <ds:schemaRef ds:uri="http://www.w3.org/XML/1998/namespace"/>
  </ds:schemaRefs>
</ds:datastoreItem>
</file>

<file path=customXml/itemProps2.xml><?xml version="1.0" encoding="utf-8"?>
<ds:datastoreItem xmlns:ds="http://schemas.openxmlformats.org/officeDocument/2006/customXml" ds:itemID="{1C596E03-416B-478E-BAB1-574352CF10D7}">
  <ds:schemaRefs>
    <ds:schemaRef ds:uri="638ab3bd-13d0-4565-8f54-27d323d4874d"/>
    <ds:schemaRef ds:uri="91055a63-a35c-4ef6-a741-5d4493807d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5E9223-55D1-4AC6-8C05-07218868280D}">
  <ds:schemaRefs>
    <ds:schemaRef ds:uri="http://schemas.microsoft.com/sharepoint/v3/contenttype/forms"/>
  </ds:schemaRefs>
</ds:datastoreItem>
</file>

<file path=docMetadata/LabelInfo.xml><?xml version="1.0" encoding="utf-8"?>
<clbl:labelList xmlns:clbl="http://schemas.microsoft.com/office/2020/mipLabelMetadata">
  <clbl:label id="{a76575b2-0a46-484c-818c-2622a2b78303}" enabled="1" method="Privileged" siteId="{658e63e8-8d39-499c-8f48-13adc9452f4c}" removed="0"/>
</clbl:labelList>
</file>

<file path=docProps/app.xml><?xml version="1.0" encoding="utf-8"?>
<Properties xmlns="http://schemas.openxmlformats.org/officeDocument/2006/extended-properties" xmlns:vt="http://schemas.openxmlformats.org/officeDocument/2006/docPropsVTypes">
  <Template>Ion</Template>
  <TotalTime>23</TotalTime>
  <Words>676</Words>
  <Application>Microsoft Office PowerPoint</Application>
  <PresentationFormat>Widescreen</PresentationFormat>
  <Paragraphs>81</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Times New Roman</vt:lpstr>
      <vt:lpstr>Office Theme</vt:lpstr>
      <vt:lpstr>HB 2402 Free Birth Certificate Program Overview</vt:lpstr>
      <vt:lpstr>Agenda</vt:lpstr>
      <vt:lpstr>Program Overview</vt:lpstr>
      <vt:lpstr>How to Participate</vt:lpstr>
      <vt:lpstr>Program Overview</vt:lpstr>
      <vt:lpstr>Program Overview</vt:lpstr>
      <vt:lpstr>Program Overview</vt:lpstr>
      <vt:lpstr>New Contracts</vt:lpstr>
      <vt:lpstr>Reporting</vt:lpstr>
      <vt:lpstr>Changes This Biennium </vt:lpstr>
      <vt:lpstr>Questions? </vt:lpstr>
      <vt:lpstr>Thank you all!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McClain Meghan</dc:creator>
  <cp:lastModifiedBy>McClain Meghan</cp:lastModifiedBy>
  <cp:revision>1</cp:revision>
  <dcterms:created xsi:type="dcterms:W3CDTF">2025-06-06T15:02:27Z</dcterms:created>
  <dcterms:modified xsi:type="dcterms:W3CDTF">2025-07-24T16:17:30Z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Level 3 - Restricted</vt:lpwstr>
  </property>
  <property fmtid="{D5CDD505-2E9C-101B-9397-08002B2CF9AE}" pid="4" name="ContentTypeId">
    <vt:lpwstr>0x0101007922115D987DA646A29CC4ABBF4DBDEB</vt:lpwstr>
  </property>
  <property fmtid="{D5CDD505-2E9C-101B-9397-08002B2CF9AE}" pid="5" name="MediaServiceImageTags">
    <vt:lpwstr/>
  </property>
</Properties>
</file>