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4"/>
  </p:sldMasterIdLst>
  <p:notesMasterIdLst>
    <p:notesMasterId r:id="rId43"/>
  </p:notesMasterIdLst>
  <p:handoutMasterIdLst>
    <p:handoutMasterId r:id="rId44"/>
  </p:handoutMasterIdLst>
  <p:sldIdLst>
    <p:sldId id="264" r:id="rId5"/>
    <p:sldId id="280" r:id="rId6"/>
    <p:sldId id="265" r:id="rId7"/>
    <p:sldId id="347" r:id="rId8"/>
    <p:sldId id="282" r:id="rId9"/>
    <p:sldId id="276" r:id="rId10"/>
    <p:sldId id="357" r:id="rId11"/>
    <p:sldId id="288" r:id="rId12"/>
    <p:sldId id="270" r:id="rId13"/>
    <p:sldId id="358" r:id="rId14"/>
    <p:sldId id="364" r:id="rId15"/>
    <p:sldId id="267" r:id="rId16"/>
    <p:sldId id="273" r:id="rId17"/>
    <p:sldId id="359" r:id="rId18"/>
    <p:sldId id="360" r:id="rId19"/>
    <p:sldId id="361" r:id="rId20"/>
    <p:sldId id="362" r:id="rId21"/>
    <p:sldId id="363" r:id="rId22"/>
    <p:sldId id="274" r:id="rId23"/>
    <p:sldId id="286" r:id="rId24"/>
    <p:sldId id="287" r:id="rId25"/>
    <p:sldId id="289" r:id="rId26"/>
    <p:sldId id="281" r:id="rId27"/>
    <p:sldId id="277" r:id="rId28"/>
    <p:sldId id="269" r:id="rId29"/>
    <p:sldId id="290" r:id="rId30"/>
    <p:sldId id="279" r:id="rId31"/>
    <p:sldId id="351" r:id="rId32"/>
    <p:sldId id="355" r:id="rId33"/>
    <p:sldId id="352" r:id="rId34"/>
    <p:sldId id="310" r:id="rId35"/>
    <p:sldId id="301" r:id="rId36"/>
    <p:sldId id="307" r:id="rId37"/>
    <p:sldId id="356" r:id="rId38"/>
    <p:sldId id="303" r:id="rId39"/>
    <p:sldId id="305" r:id="rId40"/>
    <p:sldId id="346" r:id="rId41"/>
    <p:sldId id="278" r:id="rId42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22DE90-5CFE-4D61-B155-127AC3EA363C}">
          <p14:sldIdLst>
            <p14:sldId id="264"/>
            <p14:sldId id="280"/>
            <p14:sldId id="265"/>
            <p14:sldId id="347"/>
            <p14:sldId id="282"/>
            <p14:sldId id="276"/>
            <p14:sldId id="357"/>
            <p14:sldId id="288"/>
            <p14:sldId id="270"/>
            <p14:sldId id="358"/>
            <p14:sldId id="364"/>
            <p14:sldId id="267"/>
            <p14:sldId id="273"/>
            <p14:sldId id="359"/>
            <p14:sldId id="360"/>
            <p14:sldId id="361"/>
            <p14:sldId id="362"/>
            <p14:sldId id="363"/>
            <p14:sldId id="274"/>
            <p14:sldId id="286"/>
            <p14:sldId id="287"/>
            <p14:sldId id="289"/>
            <p14:sldId id="281"/>
            <p14:sldId id="277"/>
            <p14:sldId id="269"/>
            <p14:sldId id="290"/>
            <p14:sldId id="279"/>
            <p14:sldId id="351"/>
            <p14:sldId id="355"/>
            <p14:sldId id="352"/>
            <p14:sldId id="310"/>
            <p14:sldId id="301"/>
            <p14:sldId id="307"/>
            <p14:sldId id="356"/>
            <p14:sldId id="303"/>
            <p14:sldId id="305"/>
            <p14:sldId id="346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achael H. Mark" initials="RHM" lastIdx="1" clrIdx="6">
    <p:extLst>
      <p:ext uri="{19B8F6BF-5375-455C-9EA6-DF929625EA0E}">
        <p15:presenceInfo xmlns:p15="http://schemas.microsoft.com/office/powerpoint/2012/main" userId="S::Rachael.H.Mark@ojd.state.or.us::98e4c779-3223-484f-9e94-b4960df03ede" providerId="AD"/>
      </p:ext>
    </p:extLst>
  </p:cmAuthor>
  <p:cmAuthor id="1" name="David Factor" initials="DF" lastIdx="13" clrIdx="0">
    <p:extLst>
      <p:ext uri="{19B8F6BF-5375-455C-9EA6-DF929625EA0E}">
        <p15:presenceInfo xmlns:p15="http://schemas.microsoft.com/office/powerpoint/2012/main" userId="S::David.Factor@ojd.state.or.us::ac8dce98-82f4-4225-807d-eae4bd13cf31" providerId="AD"/>
      </p:ext>
    </p:extLst>
  </p:cmAuthor>
  <p:cmAuthor id="8" name="Amy Miller" initials="AM" lastIdx="8" clrIdx="7">
    <p:extLst>
      <p:ext uri="{19B8F6BF-5375-455C-9EA6-DF929625EA0E}">
        <p15:presenceInfo xmlns:p15="http://schemas.microsoft.com/office/powerpoint/2012/main" userId="S::Amy.Miller@ojd.state.or.us::5692da27-f340-4d7a-a7db-a1c660f77144" providerId="AD"/>
      </p:ext>
    </p:extLst>
  </p:cmAuthor>
  <p:cmAuthor id="2" name="Erin M. Pettigrew" initials="EMP" lastIdx="44" clrIdx="1">
    <p:extLst>
      <p:ext uri="{19B8F6BF-5375-455C-9EA6-DF929625EA0E}">
        <p15:presenceInfo xmlns:p15="http://schemas.microsoft.com/office/powerpoint/2012/main" userId="S-1-5-21-1458975324-395228080-4179107783-75906" providerId="AD"/>
      </p:ext>
    </p:extLst>
  </p:cmAuthor>
  <p:cmAuthor id="9" name="Megan E. Hukari" initials="MEH" lastIdx="1" clrIdx="8">
    <p:extLst>
      <p:ext uri="{19B8F6BF-5375-455C-9EA6-DF929625EA0E}">
        <p15:presenceInfo xmlns:p15="http://schemas.microsoft.com/office/powerpoint/2012/main" userId="S::Megan.E.Hukari@ojd.state.or.us::b9bbe38d-2dec-4c1c-bd02-5a13a14364e4" providerId="AD"/>
      </p:ext>
    </p:extLst>
  </p:cmAuthor>
  <p:cmAuthor id="3" name="Rachel A. Woods" initials="RAW" lastIdx="161" clrIdx="2">
    <p:extLst>
      <p:ext uri="{19B8F6BF-5375-455C-9EA6-DF929625EA0E}">
        <p15:presenceInfo xmlns:p15="http://schemas.microsoft.com/office/powerpoint/2012/main" userId="S::Rachel.A.Woods@ojd.state.or.us::ca0a21b4-cec0-4835-a055-579b112d2304" providerId="AD"/>
      </p:ext>
    </p:extLst>
  </p:cmAuthor>
  <p:cmAuthor id="4" name="Jessica Roeser (Basinger)" initials="J(" lastIdx="5" clrIdx="3">
    <p:extLst>
      <p:ext uri="{19B8F6BF-5375-455C-9EA6-DF929625EA0E}">
        <p15:presenceInfo xmlns:p15="http://schemas.microsoft.com/office/powerpoint/2012/main" userId="S::jessica.c.roeser@ojd.state.or.us::039c9b16-f235-4420-8714-3a85cd884f72" providerId="AD"/>
      </p:ext>
    </p:extLst>
  </p:cmAuthor>
  <p:cmAuthor id="5" name="Todd Sprague" initials="TS" lastIdx="19" clrIdx="4">
    <p:extLst>
      <p:ext uri="{19B8F6BF-5375-455C-9EA6-DF929625EA0E}">
        <p15:presenceInfo xmlns:p15="http://schemas.microsoft.com/office/powerpoint/2012/main" userId="S::Todd.Sprague@ojd.state.or.us::152424ef-2cb8-4c17-9bc9-e8fb2faa47b1" providerId="AD"/>
      </p:ext>
    </p:extLst>
  </p:cmAuthor>
  <p:cmAuthor id="6" name="Tiffany A. Quintero" initials="TAQ" lastIdx="1" clrIdx="5">
    <p:extLst>
      <p:ext uri="{19B8F6BF-5375-455C-9EA6-DF929625EA0E}">
        <p15:presenceInfo xmlns:p15="http://schemas.microsoft.com/office/powerpoint/2012/main" userId="S::Tiffany.A.Quintero@ojd.state.or.us::dde4c765-95d9-4dc7-995d-d5f7e3ec27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4696"/>
    <a:srgbClr val="F2B0BB"/>
    <a:srgbClr val="EC8C9C"/>
    <a:srgbClr val="FF99CC"/>
    <a:srgbClr val="FFCCFF"/>
    <a:srgbClr val="CC0066"/>
    <a:srgbClr val="D0B348"/>
    <a:srgbClr val="AA8F2C"/>
    <a:srgbClr val="FFE48F"/>
    <a:srgbClr val="397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4136" autoAdjust="0"/>
  </p:normalViewPr>
  <p:slideViewPr>
    <p:cSldViewPr snapToGrid="0">
      <p:cViewPr varScale="1">
        <p:scale>
          <a:sx n="90" d="100"/>
          <a:sy n="90" d="100"/>
        </p:scale>
        <p:origin x="141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heinonline-org.soll.idm.oclc.org/HOL/Index?index=lbr&amp;collection=lbr" TargetMode="External"/><Relationship Id="rId2" Type="http://schemas.openxmlformats.org/officeDocument/2006/relationships/hyperlink" Target="https://heinonline-org.soll.idm.oclc.org/HOL/Index?index=sstatutesstates&amp;collection=sstatutes" TargetMode="External"/><Relationship Id="rId1" Type="http://schemas.openxmlformats.org/officeDocument/2006/relationships/hyperlink" Target="https://heinonline-org.soll.idm.oclc.org/HOL/Index?index=sslusstate&amp;collection=ssl" TargetMode="External"/><Relationship Id="rId4" Type="http://schemas.openxmlformats.org/officeDocument/2006/relationships/hyperlink" Target="https://heinonline-org.soll.idm.oclc.org/HOL/Index?collection=journals&amp;set_as_cursor=clear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heinonline-org.soll.idm.oclc.org/HOL/Index?index=lbr&amp;collection=lbr" TargetMode="External"/><Relationship Id="rId2" Type="http://schemas.openxmlformats.org/officeDocument/2006/relationships/hyperlink" Target="https://heinonline-org.soll.idm.oclc.org/HOL/Index?index=sstatutesstates&amp;collection=sstatutes" TargetMode="External"/><Relationship Id="rId1" Type="http://schemas.openxmlformats.org/officeDocument/2006/relationships/hyperlink" Target="https://heinonline-org.soll.idm.oclc.org/HOL/Index?index=sslusstate&amp;collection=ssl" TargetMode="External"/><Relationship Id="rId4" Type="http://schemas.openxmlformats.org/officeDocument/2006/relationships/hyperlink" Target="https://heinonline-org.soll.idm.oclc.org/HOL/Index?collection=journals&amp;set_as_cursor=clear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D91DF-69FC-40F6-B91F-2F8B02CA01B3}" type="doc">
      <dgm:prSet loTypeId="urn:microsoft.com/office/officeart/2005/8/layout/process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505F15-F655-4F93-99BB-04391F49FEDA}">
      <dgm:prSet/>
      <dgm:spPr/>
      <dgm:t>
        <a:bodyPr/>
        <a:lstStyle/>
        <a:p>
          <a:r>
            <a:rPr lang="en-US" b="1"/>
            <a:t>Oregon Materials</a:t>
          </a:r>
          <a:endParaRPr lang="en-US"/>
        </a:p>
      </dgm:t>
    </dgm:pt>
    <dgm:pt modelId="{7F361881-DDE5-4396-B857-07589A1CDB89}" type="parTrans" cxnId="{B1F339D8-CCD6-4CAD-ABF7-0B71C6C1C49C}">
      <dgm:prSet/>
      <dgm:spPr/>
      <dgm:t>
        <a:bodyPr/>
        <a:lstStyle/>
        <a:p>
          <a:endParaRPr lang="en-US"/>
        </a:p>
      </dgm:t>
    </dgm:pt>
    <dgm:pt modelId="{7C440C55-CF62-4BCE-BE46-CA3E1A61C2B1}" type="sibTrans" cxnId="{B1F339D8-CCD6-4CAD-ABF7-0B71C6C1C49C}">
      <dgm:prSet/>
      <dgm:spPr/>
      <dgm:t>
        <a:bodyPr/>
        <a:lstStyle/>
        <a:p>
          <a:endParaRPr lang="en-US"/>
        </a:p>
      </dgm:t>
    </dgm:pt>
    <dgm:pt modelId="{78B7036D-CA2D-4565-A612-9AE88AB66AF0}">
      <dgm:prSet custT="1"/>
      <dgm:spPr/>
      <dgm:t>
        <a:bodyPr/>
        <a:lstStyle/>
        <a:p>
          <a:r>
            <a:rPr lang="en-US" sz="2400" dirty="0"/>
            <a:t>ORS</a:t>
          </a:r>
        </a:p>
      </dgm:t>
    </dgm:pt>
    <dgm:pt modelId="{E7E52DA7-EAD4-45F8-8614-06064070096B}" type="parTrans" cxnId="{F39072C7-AB72-474E-85C7-7B139FC83E3B}">
      <dgm:prSet/>
      <dgm:spPr/>
      <dgm:t>
        <a:bodyPr/>
        <a:lstStyle/>
        <a:p>
          <a:endParaRPr lang="en-US"/>
        </a:p>
      </dgm:t>
    </dgm:pt>
    <dgm:pt modelId="{D7A89E83-DC29-4BB0-A937-A1C9047A4985}" type="sibTrans" cxnId="{F39072C7-AB72-474E-85C7-7B139FC83E3B}">
      <dgm:prSet/>
      <dgm:spPr/>
      <dgm:t>
        <a:bodyPr/>
        <a:lstStyle/>
        <a:p>
          <a:endParaRPr lang="en-US"/>
        </a:p>
      </dgm:t>
    </dgm:pt>
    <dgm:pt modelId="{529691C6-E8AE-492B-AC91-EFF08A44E2A3}">
      <dgm:prSet custT="1"/>
      <dgm:spPr/>
      <dgm:t>
        <a:bodyPr/>
        <a:lstStyle/>
        <a:p>
          <a:r>
            <a:rPr lang="en-US" sz="1800" dirty="0"/>
            <a:t>Session Laws </a:t>
          </a:r>
        </a:p>
        <a:p>
          <a:r>
            <a:rPr lang="en-US" sz="1600" dirty="0"/>
            <a:t>(1853-Current) + Online</a:t>
          </a:r>
        </a:p>
      </dgm:t>
    </dgm:pt>
    <dgm:pt modelId="{C55C2273-87EB-4427-A5F1-CAC246F3A7B7}" type="parTrans" cxnId="{A0DAFE2A-052B-40E3-86D3-0643377E76C3}">
      <dgm:prSet/>
      <dgm:spPr/>
      <dgm:t>
        <a:bodyPr/>
        <a:lstStyle/>
        <a:p>
          <a:endParaRPr lang="en-US"/>
        </a:p>
      </dgm:t>
    </dgm:pt>
    <dgm:pt modelId="{64DFF810-1524-4CA8-990C-B60EF82CA471}" type="sibTrans" cxnId="{A0DAFE2A-052B-40E3-86D3-0643377E76C3}">
      <dgm:prSet/>
      <dgm:spPr/>
      <dgm:t>
        <a:bodyPr/>
        <a:lstStyle/>
        <a:p>
          <a:endParaRPr lang="en-US"/>
        </a:p>
      </dgm:t>
    </dgm:pt>
    <dgm:pt modelId="{CF53D904-059A-4FF5-90AD-82EA476A8037}">
      <dgm:prSet custT="1"/>
      <dgm:spPr/>
      <dgm:t>
        <a:bodyPr/>
        <a:lstStyle/>
        <a:p>
          <a:r>
            <a:rPr lang="en-US" sz="1800" dirty="0"/>
            <a:t>Oregon Reporters</a:t>
          </a:r>
        </a:p>
      </dgm:t>
    </dgm:pt>
    <dgm:pt modelId="{36E35412-60EA-4BA9-9A86-CE71B78B69FA}" type="parTrans" cxnId="{6EC945F2-D192-43D4-97A3-9E6E7FF6E0C0}">
      <dgm:prSet/>
      <dgm:spPr/>
      <dgm:t>
        <a:bodyPr/>
        <a:lstStyle/>
        <a:p>
          <a:endParaRPr lang="en-US"/>
        </a:p>
      </dgm:t>
    </dgm:pt>
    <dgm:pt modelId="{CC93B97B-77EE-4606-B445-457060F87104}" type="sibTrans" cxnId="{6EC945F2-D192-43D4-97A3-9E6E7FF6E0C0}">
      <dgm:prSet/>
      <dgm:spPr/>
      <dgm:t>
        <a:bodyPr/>
        <a:lstStyle/>
        <a:p>
          <a:endParaRPr lang="en-US"/>
        </a:p>
      </dgm:t>
    </dgm:pt>
    <dgm:pt modelId="{960384B7-0CAA-4B24-ADBD-7ED8743FEF31}">
      <dgm:prSet custT="1"/>
      <dgm:spPr/>
      <dgm:t>
        <a:bodyPr/>
        <a:lstStyle/>
        <a:p>
          <a:r>
            <a:rPr lang="en-US" sz="1400" dirty="0"/>
            <a:t>OR*, OR APP*, BOLI, LUBA</a:t>
          </a:r>
        </a:p>
      </dgm:t>
    </dgm:pt>
    <dgm:pt modelId="{D142EB31-1A4B-4E8C-81F5-AD5B90F15EB8}" type="parTrans" cxnId="{E7964350-1B8D-4471-B7A5-24901F69835C}">
      <dgm:prSet/>
      <dgm:spPr/>
      <dgm:t>
        <a:bodyPr/>
        <a:lstStyle/>
        <a:p>
          <a:endParaRPr lang="en-US"/>
        </a:p>
      </dgm:t>
    </dgm:pt>
    <dgm:pt modelId="{35C80447-2C7E-44E6-A01C-36A008724407}" type="sibTrans" cxnId="{E7964350-1B8D-4471-B7A5-24901F69835C}">
      <dgm:prSet/>
      <dgm:spPr/>
      <dgm:t>
        <a:bodyPr/>
        <a:lstStyle/>
        <a:p>
          <a:endParaRPr lang="en-US"/>
        </a:p>
      </dgm:t>
    </dgm:pt>
    <dgm:pt modelId="{FB58087C-0CCD-4173-B26E-546AEDAFC220}">
      <dgm:prSet custT="1"/>
      <dgm:spPr/>
      <dgm:t>
        <a:bodyPr/>
        <a:lstStyle/>
        <a:p>
          <a:r>
            <a:rPr lang="en-US" sz="1600" dirty="0"/>
            <a:t>Admin Rules </a:t>
          </a:r>
        </a:p>
      </dgm:t>
    </dgm:pt>
    <dgm:pt modelId="{752C4A70-175D-4557-BB5C-73D894BF17C2}" type="parTrans" cxnId="{F74240CC-19D6-49EB-9B86-04CF502209D2}">
      <dgm:prSet/>
      <dgm:spPr/>
      <dgm:t>
        <a:bodyPr/>
        <a:lstStyle/>
        <a:p>
          <a:endParaRPr lang="en-US"/>
        </a:p>
      </dgm:t>
    </dgm:pt>
    <dgm:pt modelId="{6F37F4F0-6192-4EF4-8637-474CA6E9AFC7}" type="sibTrans" cxnId="{F74240CC-19D6-49EB-9B86-04CF502209D2}">
      <dgm:prSet/>
      <dgm:spPr/>
      <dgm:t>
        <a:bodyPr/>
        <a:lstStyle/>
        <a:p>
          <a:endParaRPr lang="en-US"/>
        </a:p>
      </dgm:t>
    </dgm:pt>
    <dgm:pt modelId="{1FDDD19D-E14C-4E93-9D31-8C42BD9023E6}">
      <dgm:prSet custT="1"/>
      <dgm:spPr/>
      <dgm:t>
        <a:bodyPr/>
        <a:lstStyle/>
        <a:p>
          <a:r>
            <a:rPr lang="en-US" sz="1400" dirty="0"/>
            <a:t>Compilation 1995ish-</a:t>
          </a:r>
        </a:p>
      </dgm:t>
    </dgm:pt>
    <dgm:pt modelId="{CF99ED5C-3FF1-4B7F-8EF2-B0B8F0B91DA8}" type="parTrans" cxnId="{5FFB4A4B-38D6-4580-8E4C-41C70315BB9F}">
      <dgm:prSet/>
      <dgm:spPr/>
      <dgm:t>
        <a:bodyPr/>
        <a:lstStyle/>
        <a:p>
          <a:endParaRPr lang="en-US"/>
        </a:p>
      </dgm:t>
    </dgm:pt>
    <dgm:pt modelId="{228DC572-4A23-4F55-BFAC-36BD8773DD45}" type="sibTrans" cxnId="{5FFB4A4B-38D6-4580-8E4C-41C70315BB9F}">
      <dgm:prSet/>
      <dgm:spPr/>
      <dgm:t>
        <a:bodyPr/>
        <a:lstStyle/>
        <a:p>
          <a:endParaRPr lang="en-US"/>
        </a:p>
      </dgm:t>
    </dgm:pt>
    <dgm:pt modelId="{61BFC583-DF3D-4143-9B4E-5D572D3210BF}">
      <dgm:prSet custT="1"/>
      <dgm:spPr/>
      <dgm:t>
        <a:bodyPr/>
        <a:lstStyle/>
        <a:p>
          <a:r>
            <a:rPr lang="en-US" sz="1400" dirty="0"/>
            <a:t>Oregon Bulletin</a:t>
          </a:r>
        </a:p>
      </dgm:t>
    </dgm:pt>
    <dgm:pt modelId="{76538F46-CC7A-45B5-82FF-AC8E0E4EAA8B}" type="parTrans" cxnId="{3F148244-8769-4235-A5BB-6530ADE25BC3}">
      <dgm:prSet/>
      <dgm:spPr/>
      <dgm:t>
        <a:bodyPr/>
        <a:lstStyle/>
        <a:p>
          <a:endParaRPr lang="en-US"/>
        </a:p>
      </dgm:t>
    </dgm:pt>
    <dgm:pt modelId="{A6D04CCA-3BEA-4C2D-8A20-A91478C9E1E4}" type="sibTrans" cxnId="{3F148244-8769-4235-A5BB-6530ADE25BC3}">
      <dgm:prSet/>
      <dgm:spPr/>
      <dgm:t>
        <a:bodyPr/>
        <a:lstStyle/>
        <a:p>
          <a:endParaRPr lang="en-US"/>
        </a:p>
      </dgm:t>
    </dgm:pt>
    <dgm:pt modelId="{188F5869-01F2-4EE9-96FC-03E3178FD1E9}">
      <dgm:prSet/>
      <dgm:spPr/>
      <dgm:t>
        <a:bodyPr/>
        <a:lstStyle/>
        <a:p>
          <a:r>
            <a:rPr lang="en-US" b="1"/>
            <a:t>Reference Materials</a:t>
          </a:r>
          <a:endParaRPr lang="en-US"/>
        </a:p>
      </dgm:t>
    </dgm:pt>
    <dgm:pt modelId="{F2CE1693-3CDE-4C84-9626-39EC049978B1}" type="parTrans" cxnId="{8EA3BE75-0FC4-4825-9DC1-62EFAA7BB2ED}">
      <dgm:prSet/>
      <dgm:spPr/>
      <dgm:t>
        <a:bodyPr/>
        <a:lstStyle/>
        <a:p>
          <a:endParaRPr lang="en-US"/>
        </a:p>
      </dgm:t>
    </dgm:pt>
    <dgm:pt modelId="{0D585098-C0E7-46DC-A575-798B1B4D5FD1}" type="sibTrans" cxnId="{8EA3BE75-0FC4-4825-9DC1-62EFAA7BB2ED}">
      <dgm:prSet/>
      <dgm:spPr/>
      <dgm:t>
        <a:bodyPr/>
        <a:lstStyle/>
        <a:p>
          <a:endParaRPr lang="en-US"/>
        </a:p>
      </dgm:t>
    </dgm:pt>
    <dgm:pt modelId="{E376B349-7FF1-426B-9609-0F0670E50FCF}">
      <dgm:prSet/>
      <dgm:spPr/>
      <dgm:t>
        <a:bodyPr/>
        <a:lstStyle/>
        <a:p>
          <a:r>
            <a:rPr lang="en-US"/>
            <a:t>Dictionaries, Secondary Sources</a:t>
          </a:r>
        </a:p>
      </dgm:t>
    </dgm:pt>
    <dgm:pt modelId="{E5A4D21D-467A-4FCB-9004-CB6CCF1103C0}" type="parTrans" cxnId="{D62326C6-1770-4CE2-8A65-681712F6B905}">
      <dgm:prSet/>
      <dgm:spPr/>
      <dgm:t>
        <a:bodyPr/>
        <a:lstStyle/>
        <a:p>
          <a:endParaRPr lang="en-US"/>
        </a:p>
      </dgm:t>
    </dgm:pt>
    <dgm:pt modelId="{FFE8944B-C50E-4E52-B3A9-E10AA16D5A5D}" type="sibTrans" cxnId="{D62326C6-1770-4CE2-8A65-681712F6B905}">
      <dgm:prSet/>
      <dgm:spPr/>
      <dgm:t>
        <a:bodyPr/>
        <a:lstStyle/>
        <a:p>
          <a:endParaRPr lang="en-US"/>
        </a:p>
      </dgm:t>
    </dgm:pt>
    <dgm:pt modelId="{66125A22-BAA7-4F02-AAE4-8EBE5B3B734A}">
      <dgm:prSet/>
      <dgm:spPr/>
      <dgm:t>
        <a:bodyPr/>
        <a:lstStyle/>
        <a:p>
          <a:r>
            <a:rPr lang="en-US"/>
            <a:t>Rare Books</a:t>
          </a:r>
        </a:p>
      </dgm:t>
    </dgm:pt>
    <dgm:pt modelId="{64CC2459-DDF1-48DB-8580-E28FD82C3431}" type="parTrans" cxnId="{F8130F34-D400-48FB-885F-71984521537E}">
      <dgm:prSet/>
      <dgm:spPr/>
      <dgm:t>
        <a:bodyPr/>
        <a:lstStyle/>
        <a:p>
          <a:endParaRPr lang="en-US"/>
        </a:p>
      </dgm:t>
    </dgm:pt>
    <dgm:pt modelId="{B67E912D-F859-4EBE-9383-738A579FF75B}" type="sibTrans" cxnId="{F8130F34-D400-48FB-885F-71984521537E}">
      <dgm:prSet/>
      <dgm:spPr/>
      <dgm:t>
        <a:bodyPr/>
        <a:lstStyle/>
        <a:p>
          <a:endParaRPr lang="en-US"/>
        </a:p>
      </dgm:t>
    </dgm:pt>
    <dgm:pt modelId="{A1286D7E-8A2B-4A39-A92E-CC2DDB19CFD3}" type="pres">
      <dgm:prSet presAssocID="{952D91DF-69FC-40F6-B91F-2F8B02CA01B3}" presName="Name0" presStyleCnt="0">
        <dgm:presLayoutVars>
          <dgm:dir/>
          <dgm:animLvl val="lvl"/>
          <dgm:resizeHandles val="exact"/>
        </dgm:presLayoutVars>
      </dgm:prSet>
      <dgm:spPr/>
    </dgm:pt>
    <dgm:pt modelId="{EB6E6AE1-25F7-4D8D-8125-D174EFC1E780}" type="pres">
      <dgm:prSet presAssocID="{188F5869-01F2-4EE9-96FC-03E3178FD1E9}" presName="boxAndChildren" presStyleCnt="0"/>
      <dgm:spPr/>
    </dgm:pt>
    <dgm:pt modelId="{92EEC895-50C5-40C6-A784-221EB7DAF484}" type="pres">
      <dgm:prSet presAssocID="{188F5869-01F2-4EE9-96FC-03E3178FD1E9}" presName="parentTextBox" presStyleLbl="node1" presStyleIdx="0" presStyleCnt="2"/>
      <dgm:spPr/>
    </dgm:pt>
    <dgm:pt modelId="{8928B792-6A65-4AF8-9B74-92E686DE9F85}" type="pres">
      <dgm:prSet presAssocID="{188F5869-01F2-4EE9-96FC-03E3178FD1E9}" presName="entireBox" presStyleLbl="node1" presStyleIdx="0" presStyleCnt="2"/>
      <dgm:spPr/>
    </dgm:pt>
    <dgm:pt modelId="{01FCBF78-5F33-4740-863D-5906F71C0F6E}" type="pres">
      <dgm:prSet presAssocID="{188F5869-01F2-4EE9-96FC-03E3178FD1E9}" presName="descendantBox" presStyleCnt="0"/>
      <dgm:spPr/>
    </dgm:pt>
    <dgm:pt modelId="{4A3F6325-2014-43B7-8D48-38DC824EB557}" type="pres">
      <dgm:prSet presAssocID="{E376B349-7FF1-426B-9609-0F0670E50FCF}" presName="childTextBox" presStyleLbl="fgAccFollowNode1" presStyleIdx="0" presStyleCnt="6">
        <dgm:presLayoutVars>
          <dgm:bulletEnabled val="1"/>
        </dgm:presLayoutVars>
      </dgm:prSet>
      <dgm:spPr/>
    </dgm:pt>
    <dgm:pt modelId="{1784F160-B564-41DC-8C1B-E9A963418351}" type="pres">
      <dgm:prSet presAssocID="{66125A22-BAA7-4F02-AAE4-8EBE5B3B734A}" presName="childTextBox" presStyleLbl="fgAccFollowNode1" presStyleIdx="1" presStyleCnt="6">
        <dgm:presLayoutVars>
          <dgm:bulletEnabled val="1"/>
        </dgm:presLayoutVars>
      </dgm:prSet>
      <dgm:spPr/>
    </dgm:pt>
    <dgm:pt modelId="{BC130B9F-3F9F-434C-B270-055530DC9663}" type="pres">
      <dgm:prSet presAssocID="{7C440C55-CF62-4BCE-BE46-CA3E1A61C2B1}" presName="sp" presStyleCnt="0"/>
      <dgm:spPr/>
    </dgm:pt>
    <dgm:pt modelId="{FBFFE67D-3261-4872-AEE4-6FF1B1B0E525}" type="pres">
      <dgm:prSet presAssocID="{96505F15-F655-4F93-99BB-04391F49FEDA}" presName="arrowAndChildren" presStyleCnt="0"/>
      <dgm:spPr/>
    </dgm:pt>
    <dgm:pt modelId="{2FB67D6C-7BDA-421D-9161-1820C8157D0C}" type="pres">
      <dgm:prSet presAssocID="{96505F15-F655-4F93-99BB-04391F49FEDA}" presName="parentTextArrow" presStyleLbl="node1" presStyleIdx="0" presStyleCnt="2"/>
      <dgm:spPr/>
    </dgm:pt>
    <dgm:pt modelId="{352B259E-108F-4F68-B4DD-C5D183A6747B}" type="pres">
      <dgm:prSet presAssocID="{96505F15-F655-4F93-99BB-04391F49FEDA}" presName="arrow" presStyleLbl="node1" presStyleIdx="1" presStyleCnt="2"/>
      <dgm:spPr/>
    </dgm:pt>
    <dgm:pt modelId="{422E7146-8FD1-4727-8DA6-F78DB6E19C05}" type="pres">
      <dgm:prSet presAssocID="{96505F15-F655-4F93-99BB-04391F49FEDA}" presName="descendantArrow" presStyleCnt="0"/>
      <dgm:spPr/>
    </dgm:pt>
    <dgm:pt modelId="{C64B3763-B707-4E6F-B144-468499881DAD}" type="pres">
      <dgm:prSet presAssocID="{78B7036D-CA2D-4565-A612-9AE88AB66AF0}" presName="childTextArrow" presStyleLbl="fgAccFollowNode1" presStyleIdx="2" presStyleCnt="6">
        <dgm:presLayoutVars>
          <dgm:bulletEnabled val="1"/>
        </dgm:presLayoutVars>
      </dgm:prSet>
      <dgm:spPr/>
    </dgm:pt>
    <dgm:pt modelId="{8A2F22EC-EFA0-4DB3-AC99-57D185458997}" type="pres">
      <dgm:prSet presAssocID="{529691C6-E8AE-492B-AC91-EFF08A44E2A3}" presName="childTextArrow" presStyleLbl="fgAccFollowNode1" presStyleIdx="3" presStyleCnt="6">
        <dgm:presLayoutVars>
          <dgm:bulletEnabled val="1"/>
        </dgm:presLayoutVars>
      </dgm:prSet>
      <dgm:spPr/>
    </dgm:pt>
    <dgm:pt modelId="{297C03A4-BA68-494B-A953-4AC5DBD7A744}" type="pres">
      <dgm:prSet presAssocID="{CF53D904-059A-4FF5-90AD-82EA476A8037}" presName="childTextArrow" presStyleLbl="fgAccFollowNode1" presStyleIdx="4" presStyleCnt="6">
        <dgm:presLayoutVars>
          <dgm:bulletEnabled val="1"/>
        </dgm:presLayoutVars>
      </dgm:prSet>
      <dgm:spPr/>
    </dgm:pt>
    <dgm:pt modelId="{1A33E361-A119-43FD-B947-A473D7697FF6}" type="pres">
      <dgm:prSet presAssocID="{FB58087C-0CCD-4173-B26E-546AEDAFC220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84DE4205-F853-46D8-993D-46A6780EEB31}" type="presOf" srcId="{96505F15-F655-4F93-99BB-04391F49FEDA}" destId="{2FB67D6C-7BDA-421D-9161-1820C8157D0C}" srcOrd="0" destOrd="0" presId="urn:microsoft.com/office/officeart/2005/8/layout/process4"/>
    <dgm:cxn modelId="{F6BDF10E-FF6D-49D6-B33A-B7605DA10A0D}" type="presOf" srcId="{188F5869-01F2-4EE9-96FC-03E3178FD1E9}" destId="{8928B792-6A65-4AF8-9B74-92E686DE9F85}" srcOrd="1" destOrd="0" presId="urn:microsoft.com/office/officeart/2005/8/layout/process4"/>
    <dgm:cxn modelId="{C82BF212-BFFC-4424-A6D0-F6F9DF36D6C8}" type="presOf" srcId="{CF53D904-059A-4FF5-90AD-82EA476A8037}" destId="{297C03A4-BA68-494B-A953-4AC5DBD7A744}" srcOrd="0" destOrd="0" presId="urn:microsoft.com/office/officeart/2005/8/layout/process4"/>
    <dgm:cxn modelId="{B8889415-49F4-4414-BC64-F5A38CDDC402}" type="presOf" srcId="{960384B7-0CAA-4B24-ADBD-7ED8743FEF31}" destId="{297C03A4-BA68-494B-A953-4AC5DBD7A744}" srcOrd="0" destOrd="1" presId="urn:microsoft.com/office/officeart/2005/8/layout/process4"/>
    <dgm:cxn modelId="{C97D3A16-98DC-45DE-9A09-6953C1751A66}" type="presOf" srcId="{1FDDD19D-E14C-4E93-9D31-8C42BD9023E6}" destId="{1A33E361-A119-43FD-B947-A473D7697FF6}" srcOrd="0" destOrd="1" presId="urn:microsoft.com/office/officeart/2005/8/layout/process4"/>
    <dgm:cxn modelId="{A0DAFE2A-052B-40E3-86D3-0643377E76C3}" srcId="{96505F15-F655-4F93-99BB-04391F49FEDA}" destId="{529691C6-E8AE-492B-AC91-EFF08A44E2A3}" srcOrd="1" destOrd="0" parTransId="{C55C2273-87EB-4427-A5F1-CAC246F3A7B7}" sibTransId="{64DFF810-1524-4CA8-990C-B60EF82CA471}"/>
    <dgm:cxn modelId="{F8130F34-D400-48FB-885F-71984521537E}" srcId="{188F5869-01F2-4EE9-96FC-03E3178FD1E9}" destId="{66125A22-BAA7-4F02-AAE4-8EBE5B3B734A}" srcOrd="1" destOrd="0" parTransId="{64CC2459-DDF1-48DB-8580-E28FD82C3431}" sibTransId="{B67E912D-F859-4EBE-9383-738A579FF75B}"/>
    <dgm:cxn modelId="{6274F63E-AFFA-4C14-8346-24EFACFA4915}" type="presOf" srcId="{952D91DF-69FC-40F6-B91F-2F8B02CA01B3}" destId="{A1286D7E-8A2B-4A39-A92E-CC2DDB19CFD3}" srcOrd="0" destOrd="0" presId="urn:microsoft.com/office/officeart/2005/8/layout/process4"/>
    <dgm:cxn modelId="{3F148244-8769-4235-A5BB-6530ADE25BC3}" srcId="{FB58087C-0CCD-4173-B26E-546AEDAFC220}" destId="{61BFC583-DF3D-4143-9B4E-5D572D3210BF}" srcOrd="1" destOrd="0" parTransId="{76538F46-CC7A-45B5-82FF-AC8E0E4EAA8B}" sibTransId="{A6D04CCA-3BEA-4C2D-8A20-A91478C9E1E4}"/>
    <dgm:cxn modelId="{31BDC567-5BFF-400B-9F7B-8CEA643B2117}" type="presOf" srcId="{66125A22-BAA7-4F02-AAE4-8EBE5B3B734A}" destId="{1784F160-B564-41DC-8C1B-E9A963418351}" srcOrd="0" destOrd="0" presId="urn:microsoft.com/office/officeart/2005/8/layout/process4"/>
    <dgm:cxn modelId="{5FFB4A4B-38D6-4580-8E4C-41C70315BB9F}" srcId="{FB58087C-0CCD-4173-B26E-546AEDAFC220}" destId="{1FDDD19D-E14C-4E93-9D31-8C42BD9023E6}" srcOrd="0" destOrd="0" parTransId="{CF99ED5C-3FF1-4B7F-8EF2-B0B8F0B91DA8}" sibTransId="{228DC572-4A23-4F55-BFAC-36BD8773DD45}"/>
    <dgm:cxn modelId="{523CDA6B-1C48-49E0-AF37-92E7E6C8F2F0}" type="presOf" srcId="{FB58087C-0CCD-4173-B26E-546AEDAFC220}" destId="{1A33E361-A119-43FD-B947-A473D7697FF6}" srcOrd="0" destOrd="0" presId="urn:microsoft.com/office/officeart/2005/8/layout/process4"/>
    <dgm:cxn modelId="{E7964350-1B8D-4471-B7A5-24901F69835C}" srcId="{CF53D904-059A-4FF5-90AD-82EA476A8037}" destId="{960384B7-0CAA-4B24-ADBD-7ED8743FEF31}" srcOrd="0" destOrd="0" parTransId="{D142EB31-1A4B-4E8C-81F5-AD5B90F15EB8}" sibTransId="{35C80447-2C7E-44E6-A01C-36A008724407}"/>
    <dgm:cxn modelId="{8EA3BE75-0FC4-4825-9DC1-62EFAA7BB2ED}" srcId="{952D91DF-69FC-40F6-B91F-2F8B02CA01B3}" destId="{188F5869-01F2-4EE9-96FC-03E3178FD1E9}" srcOrd="1" destOrd="0" parTransId="{F2CE1693-3CDE-4C84-9626-39EC049978B1}" sibTransId="{0D585098-C0E7-46DC-A575-798B1B4D5FD1}"/>
    <dgm:cxn modelId="{44907795-7A32-4CFA-93BE-879B8B28E559}" type="presOf" srcId="{96505F15-F655-4F93-99BB-04391F49FEDA}" destId="{352B259E-108F-4F68-B4DD-C5D183A6747B}" srcOrd="1" destOrd="0" presId="urn:microsoft.com/office/officeart/2005/8/layout/process4"/>
    <dgm:cxn modelId="{FD94719A-3FC9-4B55-A26B-FE667F6DC0D1}" type="presOf" srcId="{78B7036D-CA2D-4565-A612-9AE88AB66AF0}" destId="{C64B3763-B707-4E6F-B144-468499881DAD}" srcOrd="0" destOrd="0" presId="urn:microsoft.com/office/officeart/2005/8/layout/process4"/>
    <dgm:cxn modelId="{AB64019F-A8AC-4CC7-ADB8-9ADBC0E80051}" type="presOf" srcId="{E376B349-7FF1-426B-9609-0F0670E50FCF}" destId="{4A3F6325-2014-43B7-8D48-38DC824EB557}" srcOrd="0" destOrd="0" presId="urn:microsoft.com/office/officeart/2005/8/layout/process4"/>
    <dgm:cxn modelId="{45AE63C5-C10E-4BD7-9FA6-BB531B9A2DE3}" type="presOf" srcId="{61BFC583-DF3D-4143-9B4E-5D572D3210BF}" destId="{1A33E361-A119-43FD-B947-A473D7697FF6}" srcOrd="0" destOrd="2" presId="urn:microsoft.com/office/officeart/2005/8/layout/process4"/>
    <dgm:cxn modelId="{D62326C6-1770-4CE2-8A65-681712F6B905}" srcId="{188F5869-01F2-4EE9-96FC-03E3178FD1E9}" destId="{E376B349-7FF1-426B-9609-0F0670E50FCF}" srcOrd="0" destOrd="0" parTransId="{E5A4D21D-467A-4FCB-9004-CB6CCF1103C0}" sibTransId="{FFE8944B-C50E-4E52-B3A9-E10AA16D5A5D}"/>
    <dgm:cxn modelId="{F39072C7-AB72-474E-85C7-7B139FC83E3B}" srcId="{96505F15-F655-4F93-99BB-04391F49FEDA}" destId="{78B7036D-CA2D-4565-A612-9AE88AB66AF0}" srcOrd="0" destOrd="0" parTransId="{E7E52DA7-EAD4-45F8-8614-06064070096B}" sibTransId="{D7A89E83-DC29-4BB0-A937-A1C9047A4985}"/>
    <dgm:cxn modelId="{F74240CC-19D6-49EB-9B86-04CF502209D2}" srcId="{96505F15-F655-4F93-99BB-04391F49FEDA}" destId="{FB58087C-0CCD-4173-B26E-546AEDAFC220}" srcOrd="3" destOrd="0" parTransId="{752C4A70-175D-4557-BB5C-73D894BF17C2}" sibTransId="{6F37F4F0-6192-4EF4-8637-474CA6E9AFC7}"/>
    <dgm:cxn modelId="{B1F339D8-CCD6-4CAD-ABF7-0B71C6C1C49C}" srcId="{952D91DF-69FC-40F6-B91F-2F8B02CA01B3}" destId="{96505F15-F655-4F93-99BB-04391F49FEDA}" srcOrd="0" destOrd="0" parTransId="{7F361881-DDE5-4396-B857-07589A1CDB89}" sibTransId="{7C440C55-CF62-4BCE-BE46-CA3E1A61C2B1}"/>
    <dgm:cxn modelId="{6EC945F2-D192-43D4-97A3-9E6E7FF6E0C0}" srcId="{96505F15-F655-4F93-99BB-04391F49FEDA}" destId="{CF53D904-059A-4FF5-90AD-82EA476A8037}" srcOrd="2" destOrd="0" parTransId="{36E35412-60EA-4BA9-9A86-CE71B78B69FA}" sibTransId="{CC93B97B-77EE-4606-B445-457060F87104}"/>
    <dgm:cxn modelId="{86B57AFB-F1EA-4826-BC21-55CE78A6A6B9}" type="presOf" srcId="{188F5869-01F2-4EE9-96FC-03E3178FD1E9}" destId="{92EEC895-50C5-40C6-A784-221EB7DAF484}" srcOrd="0" destOrd="0" presId="urn:microsoft.com/office/officeart/2005/8/layout/process4"/>
    <dgm:cxn modelId="{23459DFE-D22B-4050-96E9-BD998D251551}" type="presOf" srcId="{529691C6-E8AE-492B-AC91-EFF08A44E2A3}" destId="{8A2F22EC-EFA0-4DB3-AC99-57D185458997}" srcOrd="0" destOrd="0" presId="urn:microsoft.com/office/officeart/2005/8/layout/process4"/>
    <dgm:cxn modelId="{19085229-DDA9-4976-99E6-64660448D318}" type="presParOf" srcId="{A1286D7E-8A2B-4A39-A92E-CC2DDB19CFD3}" destId="{EB6E6AE1-25F7-4D8D-8125-D174EFC1E780}" srcOrd="0" destOrd="0" presId="urn:microsoft.com/office/officeart/2005/8/layout/process4"/>
    <dgm:cxn modelId="{1889924C-960C-4485-A588-800E978276B5}" type="presParOf" srcId="{EB6E6AE1-25F7-4D8D-8125-D174EFC1E780}" destId="{92EEC895-50C5-40C6-A784-221EB7DAF484}" srcOrd="0" destOrd="0" presId="urn:microsoft.com/office/officeart/2005/8/layout/process4"/>
    <dgm:cxn modelId="{506C349A-02D0-430F-918F-F36E63974D2E}" type="presParOf" srcId="{EB6E6AE1-25F7-4D8D-8125-D174EFC1E780}" destId="{8928B792-6A65-4AF8-9B74-92E686DE9F85}" srcOrd="1" destOrd="0" presId="urn:microsoft.com/office/officeart/2005/8/layout/process4"/>
    <dgm:cxn modelId="{40D43384-E9BE-4023-BF11-F634BAF57A42}" type="presParOf" srcId="{EB6E6AE1-25F7-4D8D-8125-D174EFC1E780}" destId="{01FCBF78-5F33-4740-863D-5906F71C0F6E}" srcOrd="2" destOrd="0" presId="urn:microsoft.com/office/officeart/2005/8/layout/process4"/>
    <dgm:cxn modelId="{37FD9E6F-E856-4A71-A0D6-35C4913E4556}" type="presParOf" srcId="{01FCBF78-5F33-4740-863D-5906F71C0F6E}" destId="{4A3F6325-2014-43B7-8D48-38DC824EB557}" srcOrd="0" destOrd="0" presId="urn:microsoft.com/office/officeart/2005/8/layout/process4"/>
    <dgm:cxn modelId="{519592C9-671D-4B02-84DD-B4BE38F4F16D}" type="presParOf" srcId="{01FCBF78-5F33-4740-863D-5906F71C0F6E}" destId="{1784F160-B564-41DC-8C1B-E9A963418351}" srcOrd="1" destOrd="0" presId="urn:microsoft.com/office/officeart/2005/8/layout/process4"/>
    <dgm:cxn modelId="{A4FF42BE-F198-4C25-B8DF-D9E003CA06DD}" type="presParOf" srcId="{A1286D7E-8A2B-4A39-A92E-CC2DDB19CFD3}" destId="{BC130B9F-3F9F-434C-B270-055530DC9663}" srcOrd="1" destOrd="0" presId="urn:microsoft.com/office/officeart/2005/8/layout/process4"/>
    <dgm:cxn modelId="{79449323-76BA-4C47-A16A-D71C2843B256}" type="presParOf" srcId="{A1286D7E-8A2B-4A39-A92E-CC2DDB19CFD3}" destId="{FBFFE67D-3261-4872-AEE4-6FF1B1B0E525}" srcOrd="2" destOrd="0" presId="urn:microsoft.com/office/officeart/2005/8/layout/process4"/>
    <dgm:cxn modelId="{51D4B64A-C38A-43DB-82CE-277C6B2D86BC}" type="presParOf" srcId="{FBFFE67D-3261-4872-AEE4-6FF1B1B0E525}" destId="{2FB67D6C-7BDA-421D-9161-1820C8157D0C}" srcOrd="0" destOrd="0" presId="urn:microsoft.com/office/officeart/2005/8/layout/process4"/>
    <dgm:cxn modelId="{183B522A-5BDC-4D97-B5C9-23F5A14E6928}" type="presParOf" srcId="{FBFFE67D-3261-4872-AEE4-6FF1B1B0E525}" destId="{352B259E-108F-4F68-B4DD-C5D183A6747B}" srcOrd="1" destOrd="0" presId="urn:microsoft.com/office/officeart/2005/8/layout/process4"/>
    <dgm:cxn modelId="{B9A67150-1168-4EC6-BF74-DD657A9D9A7A}" type="presParOf" srcId="{FBFFE67D-3261-4872-AEE4-6FF1B1B0E525}" destId="{422E7146-8FD1-4727-8DA6-F78DB6E19C05}" srcOrd="2" destOrd="0" presId="urn:microsoft.com/office/officeart/2005/8/layout/process4"/>
    <dgm:cxn modelId="{46E7F7BE-25E1-44F6-BB03-3FD1D8BBE052}" type="presParOf" srcId="{422E7146-8FD1-4727-8DA6-F78DB6E19C05}" destId="{C64B3763-B707-4E6F-B144-468499881DAD}" srcOrd="0" destOrd="0" presId="urn:microsoft.com/office/officeart/2005/8/layout/process4"/>
    <dgm:cxn modelId="{F96897EA-F45D-4AA8-BA2C-9A67D10A61B8}" type="presParOf" srcId="{422E7146-8FD1-4727-8DA6-F78DB6E19C05}" destId="{8A2F22EC-EFA0-4DB3-AC99-57D185458997}" srcOrd="1" destOrd="0" presId="urn:microsoft.com/office/officeart/2005/8/layout/process4"/>
    <dgm:cxn modelId="{78CCBA4E-936E-47C3-B429-AA1DEBAAC17B}" type="presParOf" srcId="{422E7146-8FD1-4727-8DA6-F78DB6E19C05}" destId="{297C03A4-BA68-494B-A953-4AC5DBD7A744}" srcOrd="2" destOrd="0" presId="urn:microsoft.com/office/officeart/2005/8/layout/process4"/>
    <dgm:cxn modelId="{02455C26-7AF3-469F-BABF-DDC576BB96D7}" type="presParOf" srcId="{422E7146-8FD1-4727-8DA6-F78DB6E19C05}" destId="{1A33E361-A119-43FD-B947-A473D7697FF6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61EB4-190D-4C44-90EC-EDBA2A4FE2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6F291A-8047-4B3B-A9B5-98F78D490BD9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Session Laws</a:t>
          </a:r>
          <a:endParaRPr lang="en-US" dirty="0"/>
        </a:p>
      </dgm:t>
    </dgm:pt>
    <dgm:pt modelId="{63F365CC-6EF8-4286-ABDF-7B2DF89AF220}" type="parTrans" cxnId="{D979CEB7-ED9C-4DCB-9296-71D1922D7F9D}">
      <dgm:prSet/>
      <dgm:spPr/>
      <dgm:t>
        <a:bodyPr/>
        <a:lstStyle/>
        <a:p>
          <a:endParaRPr lang="en-US"/>
        </a:p>
      </dgm:t>
    </dgm:pt>
    <dgm:pt modelId="{733894F5-F37D-4F76-B443-DD91843956AF}" type="sibTrans" cxnId="{D979CEB7-ED9C-4DCB-9296-71D1922D7F9D}">
      <dgm:prSet/>
      <dgm:spPr/>
      <dgm:t>
        <a:bodyPr/>
        <a:lstStyle/>
        <a:p>
          <a:endParaRPr lang="en-US"/>
        </a:p>
      </dgm:t>
    </dgm:pt>
    <dgm:pt modelId="{4C616AE4-4C27-4757-B079-9BC7F0D917D3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State Statutes Historical Archive</a:t>
          </a:r>
          <a:endParaRPr lang="en-US" dirty="0"/>
        </a:p>
      </dgm:t>
    </dgm:pt>
    <dgm:pt modelId="{2097946F-4978-49D6-AAD6-986D40A758BA}" type="parTrans" cxnId="{E1D8329A-F20C-4957-A813-0377AA6F49A6}">
      <dgm:prSet/>
      <dgm:spPr/>
      <dgm:t>
        <a:bodyPr/>
        <a:lstStyle/>
        <a:p>
          <a:endParaRPr lang="en-US"/>
        </a:p>
      </dgm:t>
    </dgm:pt>
    <dgm:pt modelId="{35650C39-A1BC-4E47-B247-14A49CDE9054}" type="sibTrans" cxnId="{E1D8329A-F20C-4957-A813-0377AA6F49A6}">
      <dgm:prSet/>
      <dgm:spPr/>
      <dgm:t>
        <a:bodyPr/>
        <a:lstStyle/>
        <a:p>
          <a:endParaRPr lang="en-US"/>
        </a:p>
      </dgm:t>
    </dgm:pt>
    <dgm:pt modelId="{73D4025A-981E-4FB1-8532-2908DE1FD82D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Spinelli’s Law Library Reference Shelf</a:t>
          </a:r>
          <a:endParaRPr lang="en-US" dirty="0"/>
        </a:p>
      </dgm:t>
    </dgm:pt>
    <dgm:pt modelId="{99548A39-9236-4D18-9F38-43A2254C3469}" type="parTrans" cxnId="{7FE4C9F1-65B9-475E-B094-41F0094F9E99}">
      <dgm:prSet/>
      <dgm:spPr/>
      <dgm:t>
        <a:bodyPr/>
        <a:lstStyle/>
        <a:p>
          <a:endParaRPr lang="en-US"/>
        </a:p>
      </dgm:t>
    </dgm:pt>
    <dgm:pt modelId="{D144916B-6DCC-4A1E-9CCF-32705F9E3EC3}" type="sibTrans" cxnId="{7FE4C9F1-65B9-475E-B094-41F0094F9E99}">
      <dgm:prSet/>
      <dgm:spPr/>
      <dgm:t>
        <a:bodyPr/>
        <a:lstStyle/>
        <a:p>
          <a:endParaRPr lang="en-US"/>
        </a:p>
      </dgm:t>
    </dgm:pt>
    <dgm:pt modelId="{6E6472D1-4FD7-4614-A36A-4A715CA5F052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Law Library Journal</a:t>
          </a:r>
          <a:endParaRPr lang="en-US" dirty="0"/>
        </a:p>
      </dgm:t>
    </dgm:pt>
    <dgm:pt modelId="{BFA4D4DD-C7D9-48D9-ADC3-BB9E255BAC50}" type="parTrans" cxnId="{2500C509-6D26-4866-8766-C01798E7B867}">
      <dgm:prSet/>
      <dgm:spPr/>
      <dgm:t>
        <a:bodyPr/>
        <a:lstStyle/>
        <a:p>
          <a:endParaRPr lang="en-US"/>
        </a:p>
      </dgm:t>
    </dgm:pt>
    <dgm:pt modelId="{1B7DBFA8-A360-4DB6-BFDE-7B60CB604A80}" type="sibTrans" cxnId="{2500C509-6D26-4866-8766-C01798E7B867}">
      <dgm:prSet/>
      <dgm:spPr/>
      <dgm:t>
        <a:bodyPr/>
        <a:lstStyle/>
        <a:p>
          <a:endParaRPr lang="en-US"/>
        </a:p>
      </dgm:t>
    </dgm:pt>
    <dgm:pt modelId="{AA888997-0B00-4C83-82A4-9EDDDF7DBC99}">
      <dgm:prSet/>
      <dgm:spPr/>
      <dgm:t>
        <a:bodyPr/>
        <a:lstStyle/>
        <a:p>
          <a:r>
            <a:rPr lang="en-US" dirty="0"/>
            <a:t>US Federal Materials</a:t>
          </a:r>
        </a:p>
      </dgm:t>
    </dgm:pt>
    <dgm:pt modelId="{1B053D26-5955-4125-B29A-7CD61F473B6B}" type="parTrans" cxnId="{5618036F-0951-4374-B8AD-DE2881DF4639}">
      <dgm:prSet/>
      <dgm:spPr/>
      <dgm:t>
        <a:bodyPr/>
        <a:lstStyle/>
        <a:p>
          <a:endParaRPr lang="en-US"/>
        </a:p>
      </dgm:t>
    </dgm:pt>
    <dgm:pt modelId="{D1131295-5B5E-4997-93C9-9571283186AE}" type="sibTrans" cxnId="{5618036F-0951-4374-B8AD-DE2881DF4639}">
      <dgm:prSet/>
      <dgm:spPr/>
      <dgm:t>
        <a:bodyPr/>
        <a:lstStyle/>
        <a:p>
          <a:endParaRPr lang="en-US"/>
        </a:p>
      </dgm:t>
    </dgm:pt>
    <dgm:pt modelId="{9E617773-D89C-4C19-883A-2E5A66814E00}" type="pres">
      <dgm:prSet presAssocID="{72861EB4-190D-4C44-90EC-EDBA2A4FE2EB}" presName="diagram" presStyleCnt="0">
        <dgm:presLayoutVars>
          <dgm:dir/>
          <dgm:resizeHandles val="exact"/>
        </dgm:presLayoutVars>
      </dgm:prSet>
      <dgm:spPr/>
    </dgm:pt>
    <dgm:pt modelId="{C02E7107-563F-4908-83A0-4FBA04462611}" type="pres">
      <dgm:prSet presAssocID="{6E6F291A-8047-4B3B-A9B5-98F78D490BD9}" presName="node" presStyleLbl="node1" presStyleIdx="0" presStyleCnt="5">
        <dgm:presLayoutVars>
          <dgm:bulletEnabled val="1"/>
        </dgm:presLayoutVars>
      </dgm:prSet>
      <dgm:spPr/>
    </dgm:pt>
    <dgm:pt modelId="{BFE58385-5C6B-4862-A367-E4E84C118406}" type="pres">
      <dgm:prSet presAssocID="{733894F5-F37D-4F76-B443-DD91843956AF}" presName="sibTrans" presStyleCnt="0"/>
      <dgm:spPr/>
    </dgm:pt>
    <dgm:pt modelId="{60AA9B1E-0A8B-436A-964B-629788D48EE2}" type="pres">
      <dgm:prSet presAssocID="{4C616AE4-4C27-4757-B079-9BC7F0D917D3}" presName="node" presStyleLbl="node1" presStyleIdx="1" presStyleCnt="5">
        <dgm:presLayoutVars>
          <dgm:bulletEnabled val="1"/>
        </dgm:presLayoutVars>
      </dgm:prSet>
      <dgm:spPr/>
    </dgm:pt>
    <dgm:pt modelId="{960492DF-CD2B-4B57-8297-12AC07C77590}" type="pres">
      <dgm:prSet presAssocID="{35650C39-A1BC-4E47-B247-14A49CDE9054}" presName="sibTrans" presStyleCnt="0"/>
      <dgm:spPr/>
    </dgm:pt>
    <dgm:pt modelId="{2487674D-7E39-43CD-B477-5537A1447242}" type="pres">
      <dgm:prSet presAssocID="{73D4025A-981E-4FB1-8532-2908DE1FD82D}" presName="node" presStyleLbl="node1" presStyleIdx="2" presStyleCnt="5">
        <dgm:presLayoutVars>
          <dgm:bulletEnabled val="1"/>
        </dgm:presLayoutVars>
      </dgm:prSet>
      <dgm:spPr/>
    </dgm:pt>
    <dgm:pt modelId="{4BDBA8C2-76B9-40DF-BD95-5DE8C644FA6E}" type="pres">
      <dgm:prSet presAssocID="{D144916B-6DCC-4A1E-9CCF-32705F9E3EC3}" presName="sibTrans" presStyleCnt="0"/>
      <dgm:spPr/>
    </dgm:pt>
    <dgm:pt modelId="{DF07945F-D6AF-407F-94E7-34FB8BB1E840}" type="pres">
      <dgm:prSet presAssocID="{6E6472D1-4FD7-4614-A36A-4A715CA5F052}" presName="node" presStyleLbl="node1" presStyleIdx="3" presStyleCnt="5">
        <dgm:presLayoutVars>
          <dgm:bulletEnabled val="1"/>
        </dgm:presLayoutVars>
      </dgm:prSet>
      <dgm:spPr/>
    </dgm:pt>
    <dgm:pt modelId="{2F0C0ED4-1771-440D-A8B1-F8CFBAE757DF}" type="pres">
      <dgm:prSet presAssocID="{1B7DBFA8-A360-4DB6-BFDE-7B60CB604A80}" presName="sibTrans" presStyleCnt="0"/>
      <dgm:spPr/>
    </dgm:pt>
    <dgm:pt modelId="{A8F2CC4E-2161-4874-B202-B3CF5E65617F}" type="pres">
      <dgm:prSet presAssocID="{AA888997-0B00-4C83-82A4-9EDDDF7DBC99}" presName="node" presStyleLbl="node1" presStyleIdx="4" presStyleCnt="5">
        <dgm:presLayoutVars>
          <dgm:bulletEnabled val="1"/>
        </dgm:presLayoutVars>
      </dgm:prSet>
      <dgm:spPr/>
    </dgm:pt>
  </dgm:ptLst>
  <dgm:cxnLst>
    <dgm:cxn modelId="{2500C509-6D26-4866-8766-C01798E7B867}" srcId="{72861EB4-190D-4C44-90EC-EDBA2A4FE2EB}" destId="{6E6472D1-4FD7-4614-A36A-4A715CA5F052}" srcOrd="3" destOrd="0" parTransId="{BFA4D4DD-C7D9-48D9-ADC3-BB9E255BAC50}" sibTransId="{1B7DBFA8-A360-4DB6-BFDE-7B60CB604A80}"/>
    <dgm:cxn modelId="{5618036F-0951-4374-B8AD-DE2881DF4639}" srcId="{72861EB4-190D-4C44-90EC-EDBA2A4FE2EB}" destId="{AA888997-0B00-4C83-82A4-9EDDDF7DBC99}" srcOrd="4" destOrd="0" parTransId="{1B053D26-5955-4125-B29A-7CD61F473B6B}" sibTransId="{D1131295-5B5E-4997-93C9-9571283186AE}"/>
    <dgm:cxn modelId="{FFD0FF6F-9DF1-411F-9072-73A81A80EBE8}" type="presOf" srcId="{73D4025A-981E-4FB1-8532-2908DE1FD82D}" destId="{2487674D-7E39-43CD-B477-5537A1447242}" srcOrd="0" destOrd="0" presId="urn:microsoft.com/office/officeart/2005/8/layout/default"/>
    <dgm:cxn modelId="{C639BA71-9837-43D7-B224-F21C725C08E1}" type="presOf" srcId="{6E6F291A-8047-4B3B-A9B5-98F78D490BD9}" destId="{C02E7107-563F-4908-83A0-4FBA04462611}" srcOrd="0" destOrd="0" presId="urn:microsoft.com/office/officeart/2005/8/layout/default"/>
    <dgm:cxn modelId="{448E6280-08C1-4A3A-A098-1C197946585C}" type="presOf" srcId="{72861EB4-190D-4C44-90EC-EDBA2A4FE2EB}" destId="{9E617773-D89C-4C19-883A-2E5A66814E00}" srcOrd="0" destOrd="0" presId="urn:microsoft.com/office/officeart/2005/8/layout/default"/>
    <dgm:cxn modelId="{E1D8329A-F20C-4957-A813-0377AA6F49A6}" srcId="{72861EB4-190D-4C44-90EC-EDBA2A4FE2EB}" destId="{4C616AE4-4C27-4757-B079-9BC7F0D917D3}" srcOrd="1" destOrd="0" parTransId="{2097946F-4978-49D6-AAD6-986D40A758BA}" sibTransId="{35650C39-A1BC-4E47-B247-14A49CDE9054}"/>
    <dgm:cxn modelId="{34FEF1A1-B67C-423F-BA16-4CF7BC75FBAB}" type="presOf" srcId="{6E6472D1-4FD7-4614-A36A-4A715CA5F052}" destId="{DF07945F-D6AF-407F-94E7-34FB8BB1E840}" srcOrd="0" destOrd="0" presId="urn:microsoft.com/office/officeart/2005/8/layout/default"/>
    <dgm:cxn modelId="{304ACDA4-45FC-49E8-9A89-43773865F793}" type="presOf" srcId="{AA888997-0B00-4C83-82A4-9EDDDF7DBC99}" destId="{A8F2CC4E-2161-4874-B202-B3CF5E65617F}" srcOrd="0" destOrd="0" presId="urn:microsoft.com/office/officeart/2005/8/layout/default"/>
    <dgm:cxn modelId="{C96066B3-0FF4-4B9C-AEB7-EE26001BFBB2}" type="presOf" srcId="{4C616AE4-4C27-4757-B079-9BC7F0D917D3}" destId="{60AA9B1E-0A8B-436A-964B-629788D48EE2}" srcOrd="0" destOrd="0" presId="urn:microsoft.com/office/officeart/2005/8/layout/default"/>
    <dgm:cxn modelId="{D979CEB7-ED9C-4DCB-9296-71D1922D7F9D}" srcId="{72861EB4-190D-4C44-90EC-EDBA2A4FE2EB}" destId="{6E6F291A-8047-4B3B-A9B5-98F78D490BD9}" srcOrd="0" destOrd="0" parTransId="{63F365CC-6EF8-4286-ABDF-7B2DF89AF220}" sibTransId="{733894F5-F37D-4F76-B443-DD91843956AF}"/>
    <dgm:cxn modelId="{7FE4C9F1-65B9-475E-B094-41F0094F9E99}" srcId="{72861EB4-190D-4C44-90EC-EDBA2A4FE2EB}" destId="{73D4025A-981E-4FB1-8532-2908DE1FD82D}" srcOrd="2" destOrd="0" parTransId="{99548A39-9236-4D18-9F38-43A2254C3469}" sibTransId="{D144916B-6DCC-4A1E-9CCF-32705F9E3EC3}"/>
    <dgm:cxn modelId="{752FB945-7132-4CD5-A7B7-D1643E5CF7C0}" type="presParOf" srcId="{9E617773-D89C-4C19-883A-2E5A66814E00}" destId="{C02E7107-563F-4908-83A0-4FBA04462611}" srcOrd="0" destOrd="0" presId="urn:microsoft.com/office/officeart/2005/8/layout/default"/>
    <dgm:cxn modelId="{C6DCB361-CFC1-498B-B292-01359949A1F5}" type="presParOf" srcId="{9E617773-D89C-4C19-883A-2E5A66814E00}" destId="{BFE58385-5C6B-4862-A367-E4E84C118406}" srcOrd="1" destOrd="0" presId="urn:microsoft.com/office/officeart/2005/8/layout/default"/>
    <dgm:cxn modelId="{0F16AC2F-4145-4ECA-8EF3-0BC76AA39330}" type="presParOf" srcId="{9E617773-D89C-4C19-883A-2E5A66814E00}" destId="{60AA9B1E-0A8B-436A-964B-629788D48EE2}" srcOrd="2" destOrd="0" presId="urn:microsoft.com/office/officeart/2005/8/layout/default"/>
    <dgm:cxn modelId="{EFE1EDA8-A348-4178-9B93-AC4D02B7B1C9}" type="presParOf" srcId="{9E617773-D89C-4C19-883A-2E5A66814E00}" destId="{960492DF-CD2B-4B57-8297-12AC07C77590}" srcOrd="3" destOrd="0" presId="urn:microsoft.com/office/officeart/2005/8/layout/default"/>
    <dgm:cxn modelId="{BD62A80F-5B32-40CB-8DD0-0E8840C81AC7}" type="presParOf" srcId="{9E617773-D89C-4C19-883A-2E5A66814E00}" destId="{2487674D-7E39-43CD-B477-5537A1447242}" srcOrd="4" destOrd="0" presId="urn:microsoft.com/office/officeart/2005/8/layout/default"/>
    <dgm:cxn modelId="{FD6CBDE1-10E6-43F9-A191-5D332951A67D}" type="presParOf" srcId="{9E617773-D89C-4C19-883A-2E5A66814E00}" destId="{4BDBA8C2-76B9-40DF-BD95-5DE8C644FA6E}" srcOrd="5" destOrd="0" presId="urn:microsoft.com/office/officeart/2005/8/layout/default"/>
    <dgm:cxn modelId="{A5A4A927-15FB-4344-B728-0D7E6026FEAA}" type="presParOf" srcId="{9E617773-D89C-4C19-883A-2E5A66814E00}" destId="{DF07945F-D6AF-407F-94E7-34FB8BB1E840}" srcOrd="6" destOrd="0" presId="urn:microsoft.com/office/officeart/2005/8/layout/default"/>
    <dgm:cxn modelId="{A12EFD01-0984-4907-9957-B4FB04B1EC4E}" type="presParOf" srcId="{9E617773-D89C-4C19-883A-2E5A66814E00}" destId="{2F0C0ED4-1771-440D-A8B1-F8CFBAE757DF}" srcOrd="7" destOrd="0" presId="urn:microsoft.com/office/officeart/2005/8/layout/default"/>
    <dgm:cxn modelId="{3D3F66A6-7570-4C9D-9C90-820FF6BF8ED7}" type="presParOf" srcId="{9E617773-D89C-4C19-883A-2E5A66814E00}" destId="{A8F2CC4E-2161-4874-B202-B3CF5E65617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7C95B-35F6-475C-9B1B-012A8BCDD65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33BB55A-F8C0-4DBB-A620-D35CA82A058C}">
      <dgm:prSet/>
      <dgm:spPr/>
      <dgm:t>
        <a:bodyPr/>
        <a:lstStyle/>
        <a:p>
          <a:pPr>
            <a:defRPr b="1"/>
          </a:pPr>
          <a:r>
            <a:rPr lang="en-US" dirty="0"/>
            <a:t>Webster’s Online</a:t>
          </a:r>
        </a:p>
      </dgm:t>
    </dgm:pt>
    <dgm:pt modelId="{5B230CFD-8513-44FC-B927-611789CD4AF9}" type="parTrans" cxnId="{CC98311D-9918-4F44-B2E2-34AC29A572D7}">
      <dgm:prSet/>
      <dgm:spPr/>
      <dgm:t>
        <a:bodyPr/>
        <a:lstStyle/>
        <a:p>
          <a:endParaRPr lang="en-US"/>
        </a:p>
      </dgm:t>
    </dgm:pt>
    <dgm:pt modelId="{610FD2C1-0783-4CF7-88EE-FE55F1FC03F7}" type="sibTrans" cxnId="{CC98311D-9918-4F44-B2E2-34AC29A572D7}">
      <dgm:prSet/>
      <dgm:spPr/>
      <dgm:t>
        <a:bodyPr/>
        <a:lstStyle/>
        <a:p>
          <a:endParaRPr lang="en-US"/>
        </a:p>
      </dgm:t>
    </dgm:pt>
    <dgm:pt modelId="{97CC440E-39C7-4191-913E-8B0741037808}">
      <dgm:prSet/>
      <dgm:spPr/>
      <dgm:t>
        <a:bodyPr/>
        <a:lstStyle/>
        <a:p>
          <a:pPr>
            <a:defRPr b="1"/>
          </a:pPr>
          <a:r>
            <a:rPr lang="en-US"/>
            <a:t>Dictionary Scan Requests</a:t>
          </a:r>
        </a:p>
      </dgm:t>
    </dgm:pt>
    <dgm:pt modelId="{B4163C11-DB42-4596-A9B9-4EF8EBA0F831}" type="parTrans" cxnId="{FFB423C5-6A66-4B6B-B8B8-00D4EEACCE14}">
      <dgm:prSet/>
      <dgm:spPr/>
      <dgm:t>
        <a:bodyPr/>
        <a:lstStyle/>
        <a:p>
          <a:endParaRPr lang="en-US"/>
        </a:p>
      </dgm:t>
    </dgm:pt>
    <dgm:pt modelId="{D6EE25CD-9AFD-4859-AD42-E992ECB61ADF}" type="sibTrans" cxnId="{FFB423C5-6A66-4B6B-B8B8-00D4EEACCE14}">
      <dgm:prSet/>
      <dgm:spPr/>
      <dgm:t>
        <a:bodyPr/>
        <a:lstStyle/>
        <a:p>
          <a:endParaRPr lang="en-US"/>
        </a:p>
      </dgm:t>
    </dgm:pt>
    <dgm:pt modelId="{7FAE142C-C44A-4C10-ABDE-E8B2842AE0CE}">
      <dgm:prSet/>
      <dgm:spPr/>
      <dgm:t>
        <a:bodyPr/>
        <a:lstStyle/>
        <a:p>
          <a:r>
            <a:rPr lang="en-US" dirty="0"/>
            <a:t>Indicate year and dictionary title</a:t>
          </a:r>
        </a:p>
      </dgm:t>
    </dgm:pt>
    <dgm:pt modelId="{30740017-946F-472C-9834-4B075449FBBF}" type="parTrans" cxnId="{D880C588-3C71-45DA-9C74-9953F6B0523E}">
      <dgm:prSet/>
      <dgm:spPr/>
      <dgm:t>
        <a:bodyPr/>
        <a:lstStyle/>
        <a:p>
          <a:endParaRPr lang="en-US"/>
        </a:p>
      </dgm:t>
    </dgm:pt>
    <dgm:pt modelId="{8200C7E7-8B79-4600-A037-6E3FC42344E8}" type="sibTrans" cxnId="{D880C588-3C71-45DA-9C74-9953F6B0523E}">
      <dgm:prSet/>
      <dgm:spPr/>
      <dgm:t>
        <a:bodyPr/>
        <a:lstStyle/>
        <a:p>
          <a:endParaRPr lang="en-US"/>
        </a:p>
      </dgm:t>
    </dgm:pt>
    <dgm:pt modelId="{6446EAEE-1854-4D2F-9D6B-B84C7FAE4180}" type="pres">
      <dgm:prSet presAssocID="{5E57C95B-35F6-475C-9B1B-012A8BCDD659}" presName="root" presStyleCnt="0">
        <dgm:presLayoutVars>
          <dgm:dir/>
          <dgm:resizeHandles val="exact"/>
        </dgm:presLayoutVars>
      </dgm:prSet>
      <dgm:spPr/>
    </dgm:pt>
    <dgm:pt modelId="{C04E3A01-5F6D-42D3-9FD0-0DA26FE18209}" type="pres">
      <dgm:prSet presAssocID="{D33BB55A-F8C0-4DBB-A620-D35CA82A058C}" presName="compNode" presStyleCnt="0"/>
      <dgm:spPr/>
    </dgm:pt>
    <dgm:pt modelId="{2C59F6F9-2219-4926-BDA8-C415256B3135}" type="pres">
      <dgm:prSet presAssocID="{D33BB55A-F8C0-4DBB-A620-D35CA82A05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AB32EB0D-D4E3-47B9-9061-D0F34F88E100}" type="pres">
      <dgm:prSet presAssocID="{D33BB55A-F8C0-4DBB-A620-D35CA82A058C}" presName="iconSpace" presStyleCnt="0"/>
      <dgm:spPr/>
    </dgm:pt>
    <dgm:pt modelId="{8B5D3F1F-7179-47D8-A38B-7F3A30F7EC78}" type="pres">
      <dgm:prSet presAssocID="{D33BB55A-F8C0-4DBB-A620-D35CA82A058C}" presName="parTx" presStyleLbl="revTx" presStyleIdx="0" presStyleCnt="4">
        <dgm:presLayoutVars>
          <dgm:chMax val="0"/>
          <dgm:chPref val="0"/>
        </dgm:presLayoutVars>
      </dgm:prSet>
      <dgm:spPr/>
    </dgm:pt>
    <dgm:pt modelId="{C156A37B-B56E-4FCC-81B5-D2113862426B}" type="pres">
      <dgm:prSet presAssocID="{D33BB55A-F8C0-4DBB-A620-D35CA82A058C}" presName="txSpace" presStyleCnt="0"/>
      <dgm:spPr/>
    </dgm:pt>
    <dgm:pt modelId="{B1DCCBF7-B32A-4602-8BF0-9228F868F007}" type="pres">
      <dgm:prSet presAssocID="{D33BB55A-F8C0-4DBB-A620-D35CA82A058C}" presName="desTx" presStyleLbl="revTx" presStyleIdx="1" presStyleCnt="4">
        <dgm:presLayoutVars/>
      </dgm:prSet>
      <dgm:spPr/>
    </dgm:pt>
    <dgm:pt modelId="{F2BF0A64-CF72-4B2C-BD4E-2A623FDCCA5C}" type="pres">
      <dgm:prSet presAssocID="{610FD2C1-0783-4CF7-88EE-FE55F1FC03F7}" presName="sibTrans" presStyleCnt="0"/>
      <dgm:spPr/>
    </dgm:pt>
    <dgm:pt modelId="{3FF01B84-D922-4F22-A7A6-B237FA6A0174}" type="pres">
      <dgm:prSet presAssocID="{97CC440E-39C7-4191-913E-8B0741037808}" presName="compNode" presStyleCnt="0"/>
      <dgm:spPr/>
    </dgm:pt>
    <dgm:pt modelId="{D6A9938E-C6A9-4E19-87C4-D60B8ABFBAFD}" type="pres">
      <dgm:prSet presAssocID="{97CC440E-39C7-4191-913E-8B074103780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28EB7601-E0CC-4E58-B746-1FEF3A657DE7}" type="pres">
      <dgm:prSet presAssocID="{97CC440E-39C7-4191-913E-8B0741037808}" presName="iconSpace" presStyleCnt="0"/>
      <dgm:spPr/>
    </dgm:pt>
    <dgm:pt modelId="{A95038CF-58DA-4FEB-9E53-352484A5D52D}" type="pres">
      <dgm:prSet presAssocID="{97CC440E-39C7-4191-913E-8B0741037808}" presName="parTx" presStyleLbl="revTx" presStyleIdx="2" presStyleCnt="4">
        <dgm:presLayoutVars>
          <dgm:chMax val="0"/>
          <dgm:chPref val="0"/>
        </dgm:presLayoutVars>
      </dgm:prSet>
      <dgm:spPr/>
    </dgm:pt>
    <dgm:pt modelId="{E3BDE1FB-780F-447E-B282-3159E42F0E33}" type="pres">
      <dgm:prSet presAssocID="{97CC440E-39C7-4191-913E-8B0741037808}" presName="txSpace" presStyleCnt="0"/>
      <dgm:spPr/>
    </dgm:pt>
    <dgm:pt modelId="{972D1065-8FD2-4C7D-BF6F-04F6ED429306}" type="pres">
      <dgm:prSet presAssocID="{97CC440E-39C7-4191-913E-8B0741037808}" presName="desTx" presStyleLbl="revTx" presStyleIdx="3" presStyleCnt="4">
        <dgm:presLayoutVars/>
      </dgm:prSet>
      <dgm:spPr/>
    </dgm:pt>
  </dgm:ptLst>
  <dgm:cxnLst>
    <dgm:cxn modelId="{CC98311D-9918-4F44-B2E2-34AC29A572D7}" srcId="{5E57C95B-35F6-475C-9B1B-012A8BCDD659}" destId="{D33BB55A-F8C0-4DBB-A620-D35CA82A058C}" srcOrd="0" destOrd="0" parTransId="{5B230CFD-8513-44FC-B927-611789CD4AF9}" sibTransId="{610FD2C1-0783-4CF7-88EE-FE55F1FC03F7}"/>
    <dgm:cxn modelId="{CBF80D5C-A286-463E-9C21-B368F7FCA373}" type="presOf" srcId="{97CC440E-39C7-4191-913E-8B0741037808}" destId="{A95038CF-58DA-4FEB-9E53-352484A5D52D}" srcOrd="0" destOrd="0" presId="urn:microsoft.com/office/officeart/2018/5/layout/CenteredIconLabelDescriptionList"/>
    <dgm:cxn modelId="{9EDD154F-7ED1-4A3F-B6AF-9DA47CC22EDB}" type="presOf" srcId="{7FAE142C-C44A-4C10-ABDE-E8B2842AE0CE}" destId="{972D1065-8FD2-4C7D-BF6F-04F6ED429306}" srcOrd="0" destOrd="0" presId="urn:microsoft.com/office/officeart/2018/5/layout/CenteredIconLabelDescriptionList"/>
    <dgm:cxn modelId="{A0F30F84-7DFB-4144-BA2D-78601FC0E4E0}" type="presOf" srcId="{D33BB55A-F8C0-4DBB-A620-D35CA82A058C}" destId="{8B5D3F1F-7179-47D8-A38B-7F3A30F7EC78}" srcOrd="0" destOrd="0" presId="urn:microsoft.com/office/officeart/2018/5/layout/CenteredIconLabelDescriptionList"/>
    <dgm:cxn modelId="{D880C588-3C71-45DA-9C74-9953F6B0523E}" srcId="{97CC440E-39C7-4191-913E-8B0741037808}" destId="{7FAE142C-C44A-4C10-ABDE-E8B2842AE0CE}" srcOrd="0" destOrd="0" parTransId="{30740017-946F-472C-9834-4B075449FBBF}" sibTransId="{8200C7E7-8B79-4600-A037-6E3FC42344E8}"/>
    <dgm:cxn modelId="{FFB423C5-6A66-4B6B-B8B8-00D4EEACCE14}" srcId="{5E57C95B-35F6-475C-9B1B-012A8BCDD659}" destId="{97CC440E-39C7-4191-913E-8B0741037808}" srcOrd="1" destOrd="0" parTransId="{B4163C11-DB42-4596-A9B9-4EF8EBA0F831}" sibTransId="{D6EE25CD-9AFD-4859-AD42-E992ECB61ADF}"/>
    <dgm:cxn modelId="{0A2D9DE5-91BA-46EB-A58F-4C718BFD7038}" type="presOf" srcId="{5E57C95B-35F6-475C-9B1B-012A8BCDD659}" destId="{6446EAEE-1854-4D2F-9D6B-B84C7FAE4180}" srcOrd="0" destOrd="0" presId="urn:microsoft.com/office/officeart/2018/5/layout/CenteredIconLabelDescriptionList"/>
    <dgm:cxn modelId="{6D31FDF5-9C82-4F99-9559-C51E6D05ED14}" type="presParOf" srcId="{6446EAEE-1854-4D2F-9D6B-B84C7FAE4180}" destId="{C04E3A01-5F6D-42D3-9FD0-0DA26FE18209}" srcOrd="0" destOrd="0" presId="urn:microsoft.com/office/officeart/2018/5/layout/CenteredIconLabelDescriptionList"/>
    <dgm:cxn modelId="{9AF18DAE-3146-485E-9449-7358BE6B3EFF}" type="presParOf" srcId="{C04E3A01-5F6D-42D3-9FD0-0DA26FE18209}" destId="{2C59F6F9-2219-4926-BDA8-C415256B3135}" srcOrd="0" destOrd="0" presId="urn:microsoft.com/office/officeart/2018/5/layout/CenteredIconLabelDescriptionList"/>
    <dgm:cxn modelId="{70AC5524-E3B4-4309-B68C-DAB5B2D45480}" type="presParOf" srcId="{C04E3A01-5F6D-42D3-9FD0-0DA26FE18209}" destId="{AB32EB0D-D4E3-47B9-9061-D0F34F88E100}" srcOrd="1" destOrd="0" presId="urn:microsoft.com/office/officeart/2018/5/layout/CenteredIconLabelDescriptionList"/>
    <dgm:cxn modelId="{56EC744E-FAAF-4AC9-8AB4-461867D61117}" type="presParOf" srcId="{C04E3A01-5F6D-42D3-9FD0-0DA26FE18209}" destId="{8B5D3F1F-7179-47D8-A38B-7F3A30F7EC78}" srcOrd="2" destOrd="0" presId="urn:microsoft.com/office/officeart/2018/5/layout/CenteredIconLabelDescriptionList"/>
    <dgm:cxn modelId="{C106C7E4-0F20-4B99-8EFC-935177D3AA32}" type="presParOf" srcId="{C04E3A01-5F6D-42D3-9FD0-0DA26FE18209}" destId="{C156A37B-B56E-4FCC-81B5-D2113862426B}" srcOrd="3" destOrd="0" presId="urn:microsoft.com/office/officeart/2018/5/layout/CenteredIconLabelDescriptionList"/>
    <dgm:cxn modelId="{C30E3446-4AC2-4216-B0A1-962314C79F17}" type="presParOf" srcId="{C04E3A01-5F6D-42D3-9FD0-0DA26FE18209}" destId="{B1DCCBF7-B32A-4602-8BF0-9228F868F007}" srcOrd="4" destOrd="0" presId="urn:microsoft.com/office/officeart/2018/5/layout/CenteredIconLabelDescriptionList"/>
    <dgm:cxn modelId="{CEC443F0-7591-4432-B35B-428222FA70C1}" type="presParOf" srcId="{6446EAEE-1854-4D2F-9D6B-B84C7FAE4180}" destId="{F2BF0A64-CF72-4B2C-BD4E-2A623FDCCA5C}" srcOrd="1" destOrd="0" presId="urn:microsoft.com/office/officeart/2018/5/layout/CenteredIconLabelDescriptionList"/>
    <dgm:cxn modelId="{066CED4C-5255-464D-9D19-FC3A519218CE}" type="presParOf" srcId="{6446EAEE-1854-4D2F-9D6B-B84C7FAE4180}" destId="{3FF01B84-D922-4F22-A7A6-B237FA6A0174}" srcOrd="2" destOrd="0" presId="urn:microsoft.com/office/officeart/2018/5/layout/CenteredIconLabelDescriptionList"/>
    <dgm:cxn modelId="{4CF983E6-6356-4A9F-8DF2-63F5953A0A39}" type="presParOf" srcId="{3FF01B84-D922-4F22-A7A6-B237FA6A0174}" destId="{D6A9938E-C6A9-4E19-87C4-D60B8ABFBAFD}" srcOrd="0" destOrd="0" presId="urn:microsoft.com/office/officeart/2018/5/layout/CenteredIconLabelDescriptionList"/>
    <dgm:cxn modelId="{E4454A74-6339-4C24-A03E-2173AEFF8430}" type="presParOf" srcId="{3FF01B84-D922-4F22-A7A6-B237FA6A0174}" destId="{28EB7601-E0CC-4E58-B746-1FEF3A657DE7}" srcOrd="1" destOrd="0" presId="urn:microsoft.com/office/officeart/2018/5/layout/CenteredIconLabelDescriptionList"/>
    <dgm:cxn modelId="{75D5DAC7-24E9-4F1F-BBAB-4BF97A25E2D1}" type="presParOf" srcId="{3FF01B84-D922-4F22-A7A6-B237FA6A0174}" destId="{A95038CF-58DA-4FEB-9E53-352484A5D52D}" srcOrd="2" destOrd="0" presId="urn:microsoft.com/office/officeart/2018/5/layout/CenteredIconLabelDescriptionList"/>
    <dgm:cxn modelId="{47387F4A-8237-41FA-B2EE-70D7343C0905}" type="presParOf" srcId="{3FF01B84-D922-4F22-A7A6-B237FA6A0174}" destId="{E3BDE1FB-780F-447E-B282-3159E42F0E33}" srcOrd="3" destOrd="0" presId="urn:microsoft.com/office/officeart/2018/5/layout/CenteredIconLabelDescriptionList"/>
    <dgm:cxn modelId="{C54D8F0E-DAAF-4EC3-B278-952B631429BC}" type="presParOf" srcId="{3FF01B84-D922-4F22-A7A6-B237FA6A0174}" destId="{972D1065-8FD2-4C7D-BF6F-04F6ED42930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44F2A5-6C20-4D79-95A2-6C6BCE339CE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6BBC05-6DE8-4368-9E24-E562D0132DD1}">
      <dgm:prSet/>
      <dgm:spPr/>
      <dgm:t>
        <a:bodyPr/>
        <a:lstStyle/>
        <a:p>
          <a:r>
            <a:rPr lang="en-US"/>
            <a:t>Constitutions</a:t>
          </a:r>
        </a:p>
      </dgm:t>
    </dgm:pt>
    <dgm:pt modelId="{F45C06BA-EC53-4641-9C76-B7D41FEE6EE2}" type="parTrans" cxnId="{F56CD7EC-8058-4E88-BCFA-456AA9666D4C}">
      <dgm:prSet/>
      <dgm:spPr/>
      <dgm:t>
        <a:bodyPr/>
        <a:lstStyle/>
        <a:p>
          <a:endParaRPr lang="en-US"/>
        </a:p>
      </dgm:t>
    </dgm:pt>
    <dgm:pt modelId="{A6C25810-5BAF-4433-B6D7-7B3AA6A3077C}" type="sibTrans" cxnId="{F56CD7EC-8058-4E88-BCFA-456AA9666D4C}">
      <dgm:prSet/>
      <dgm:spPr/>
      <dgm:t>
        <a:bodyPr/>
        <a:lstStyle/>
        <a:p>
          <a:endParaRPr lang="en-US"/>
        </a:p>
      </dgm:t>
    </dgm:pt>
    <dgm:pt modelId="{A1BC2407-FD78-45FF-929D-5F25146B2E3F}">
      <dgm:prSet/>
      <dgm:spPr/>
      <dgm:t>
        <a:bodyPr/>
        <a:lstStyle/>
        <a:p>
          <a:r>
            <a:rPr lang="en-US"/>
            <a:t>Statutes</a:t>
          </a:r>
        </a:p>
      </dgm:t>
    </dgm:pt>
    <dgm:pt modelId="{FD252BC3-0DDA-4F3A-8EBA-F4AD26C67F78}" type="parTrans" cxnId="{3F25DBA7-BE3D-43BE-8FAE-EE9A715840D8}">
      <dgm:prSet/>
      <dgm:spPr/>
      <dgm:t>
        <a:bodyPr/>
        <a:lstStyle/>
        <a:p>
          <a:endParaRPr lang="en-US"/>
        </a:p>
      </dgm:t>
    </dgm:pt>
    <dgm:pt modelId="{11A6884B-6649-49A4-9198-A7F2A970FAC8}" type="sibTrans" cxnId="{3F25DBA7-BE3D-43BE-8FAE-EE9A715840D8}">
      <dgm:prSet/>
      <dgm:spPr/>
      <dgm:t>
        <a:bodyPr/>
        <a:lstStyle/>
        <a:p>
          <a:endParaRPr lang="en-US"/>
        </a:p>
      </dgm:t>
    </dgm:pt>
    <dgm:pt modelId="{52518E07-9FE2-4809-B2D7-A1323B462A70}">
      <dgm:prSet/>
      <dgm:spPr/>
      <dgm:t>
        <a:bodyPr/>
        <a:lstStyle/>
        <a:p>
          <a:r>
            <a:rPr lang="en-US" dirty="0"/>
            <a:t>Regulations</a:t>
          </a:r>
        </a:p>
      </dgm:t>
    </dgm:pt>
    <dgm:pt modelId="{E1949493-DF46-45BE-89AF-8F598498E2A5}" type="parTrans" cxnId="{19BB8B6F-CEAF-4474-A3EA-5607EE2B8678}">
      <dgm:prSet/>
      <dgm:spPr/>
      <dgm:t>
        <a:bodyPr/>
        <a:lstStyle/>
        <a:p>
          <a:endParaRPr lang="en-US"/>
        </a:p>
      </dgm:t>
    </dgm:pt>
    <dgm:pt modelId="{40D8F95B-D6B4-412C-8768-598B196A5C04}" type="sibTrans" cxnId="{19BB8B6F-CEAF-4474-A3EA-5607EE2B8678}">
      <dgm:prSet/>
      <dgm:spPr/>
      <dgm:t>
        <a:bodyPr/>
        <a:lstStyle/>
        <a:p>
          <a:endParaRPr lang="en-US"/>
        </a:p>
      </dgm:t>
    </dgm:pt>
    <dgm:pt modelId="{192F26CC-9667-4587-BF92-5FE9CE99FB83}">
      <dgm:prSet/>
      <dgm:spPr/>
      <dgm:t>
        <a:bodyPr/>
        <a:lstStyle/>
        <a:p>
          <a:r>
            <a:rPr lang="en-US" dirty="0"/>
            <a:t> Court Rules</a:t>
          </a:r>
        </a:p>
      </dgm:t>
    </dgm:pt>
    <dgm:pt modelId="{47147C29-E010-4E9E-B5BE-378CB23F0DC3}" type="parTrans" cxnId="{C79F84CB-1421-4F70-9F25-30D28E7C80C2}">
      <dgm:prSet/>
      <dgm:spPr/>
      <dgm:t>
        <a:bodyPr/>
        <a:lstStyle/>
        <a:p>
          <a:endParaRPr lang="en-US"/>
        </a:p>
      </dgm:t>
    </dgm:pt>
    <dgm:pt modelId="{8E08CF40-46B9-4A1F-90A8-7834B4E8D4B7}" type="sibTrans" cxnId="{C79F84CB-1421-4F70-9F25-30D28E7C80C2}">
      <dgm:prSet/>
      <dgm:spPr/>
      <dgm:t>
        <a:bodyPr/>
        <a:lstStyle/>
        <a:p>
          <a:endParaRPr lang="en-US"/>
        </a:p>
      </dgm:t>
    </dgm:pt>
    <dgm:pt modelId="{457B4D3C-6CA1-496C-AA4E-B4B670B38C64}" type="pres">
      <dgm:prSet presAssocID="{3F44F2A5-6C20-4D79-95A2-6C6BCE339CEE}" presName="linear" presStyleCnt="0">
        <dgm:presLayoutVars>
          <dgm:dir/>
          <dgm:animLvl val="lvl"/>
          <dgm:resizeHandles val="exact"/>
        </dgm:presLayoutVars>
      </dgm:prSet>
      <dgm:spPr/>
    </dgm:pt>
    <dgm:pt modelId="{50EE5D64-FE04-41AF-AD7A-835FDAC54A5D}" type="pres">
      <dgm:prSet presAssocID="{EE6BBC05-6DE8-4368-9E24-E562D0132DD1}" presName="parentLin" presStyleCnt="0"/>
      <dgm:spPr/>
    </dgm:pt>
    <dgm:pt modelId="{D526B113-D61C-4B81-A97B-A8322427C844}" type="pres">
      <dgm:prSet presAssocID="{EE6BBC05-6DE8-4368-9E24-E562D0132DD1}" presName="parentLeftMargin" presStyleLbl="node1" presStyleIdx="0" presStyleCnt="4"/>
      <dgm:spPr/>
    </dgm:pt>
    <dgm:pt modelId="{16CEE5D6-7165-4DFE-B779-228614BC6F56}" type="pres">
      <dgm:prSet presAssocID="{EE6BBC05-6DE8-4368-9E24-E562D0132D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EB683C1-29C1-4F84-B809-9A5342D94F34}" type="pres">
      <dgm:prSet presAssocID="{EE6BBC05-6DE8-4368-9E24-E562D0132DD1}" presName="negativeSpace" presStyleCnt="0"/>
      <dgm:spPr/>
    </dgm:pt>
    <dgm:pt modelId="{1716399F-5A7D-415F-AEE0-6FCAD691F1BD}" type="pres">
      <dgm:prSet presAssocID="{EE6BBC05-6DE8-4368-9E24-E562D0132DD1}" presName="childText" presStyleLbl="conFgAcc1" presStyleIdx="0" presStyleCnt="4">
        <dgm:presLayoutVars>
          <dgm:bulletEnabled val="1"/>
        </dgm:presLayoutVars>
      </dgm:prSet>
      <dgm:spPr/>
    </dgm:pt>
    <dgm:pt modelId="{1EA22DB7-51E4-4D04-A543-202963705590}" type="pres">
      <dgm:prSet presAssocID="{A6C25810-5BAF-4433-B6D7-7B3AA6A3077C}" presName="spaceBetweenRectangles" presStyleCnt="0"/>
      <dgm:spPr/>
    </dgm:pt>
    <dgm:pt modelId="{D79FD419-3720-4CA2-919C-7DDCF70F6EBB}" type="pres">
      <dgm:prSet presAssocID="{A1BC2407-FD78-45FF-929D-5F25146B2E3F}" presName="parentLin" presStyleCnt="0"/>
      <dgm:spPr/>
    </dgm:pt>
    <dgm:pt modelId="{3678EF0B-21EC-4F0E-94BC-DA4124E52490}" type="pres">
      <dgm:prSet presAssocID="{A1BC2407-FD78-45FF-929D-5F25146B2E3F}" presName="parentLeftMargin" presStyleLbl="node1" presStyleIdx="0" presStyleCnt="4"/>
      <dgm:spPr/>
    </dgm:pt>
    <dgm:pt modelId="{0F3502F2-394B-40D8-BEBD-897B4D3663FA}" type="pres">
      <dgm:prSet presAssocID="{A1BC2407-FD78-45FF-929D-5F25146B2E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11ABAC-F149-4993-9F85-6365D47E00F3}" type="pres">
      <dgm:prSet presAssocID="{A1BC2407-FD78-45FF-929D-5F25146B2E3F}" presName="negativeSpace" presStyleCnt="0"/>
      <dgm:spPr/>
    </dgm:pt>
    <dgm:pt modelId="{4B3F16CC-479A-49F0-AE8F-8296CED12937}" type="pres">
      <dgm:prSet presAssocID="{A1BC2407-FD78-45FF-929D-5F25146B2E3F}" presName="childText" presStyleLbl="conFgAcc1" presStyleIdx="1" presStyleCnt="4">
        <dgm:presLayoutVars>
          <dgm:bulletEnabled val="1"/>
        </dgm:presLayoutVars>
      </dgm:prSet>
      <dgm:spPr/>
    </dgm:pt>
    <dgm:pt modelId="{F106BB95-745C-48F6-BC0C-4155A336D995}" type="pres">
      <dgm:prSet presAssocID="{11A6884B-6649-49A4-9198-A7F2A970FAC8}" presName="spaceBetweenRectangles" presStyleCnt="0"/>
      <dgm:spPr/>
    </dgm:pt>
    <dgm:pt modelId="{5B67DB2A-E7AA-4B5B-97AA-CC54214A3AFD}" type="pres">
      <dgm:prSet presAssocID="{52518E07-9FE2-4809-B2D7-A1323B462A70}" presName="parentLin" presStyleCnt="0"/>
      <dgm:spPr/>
    </dgm:pt>
    <dgm:pt modelId="{624CCE80-6DFF-490A-946A-7BEA9804E15B}" type="pres">
      <dgm:prSet presAssocID="{52518E07-9FE2-4809-B2D7-A1323B462A70}" presName="parentLeftMargin" presStyleLbl="node1" presStyleIdx="1" presStyleCnt="4"/>
      <dgm:spPr/>
    </dgm:pt>
    <dgm:pt modelId="{3FAC679B-3E66-4AF5-ACAD-F58F828E7D30}" type="pres">
      <dgm:prSet presAssocID="{52518E07-9FE2-4809-B2D7-A1323B462A7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4C941B-4B96-401F-8B66-B9850C52628C}" type="pres">
      <dgm:prSet presAssocID="{52518E07-9FE2-4809-B2D7-A1323B462A70}" presName="negativeSpace" presStyleCnt="0"/>
      <dgm:spPr/>
    </dgm:pt>
    <dgm:pt modelId="{10FC943D-9B72-4932-8385-93B1799C9713}" type="pres">
      <dgm:prSet presAssocID="{52518E07-9FE2-4809-B2D7-A1323B462A70}" presName="childText" presStyleLbl="conFgAcc1" presStyleIdx="2" presStyleCnt="4">
        <dgm:presLayoutVars>
          <dgm:bulletEnabled val="1"/>
        </dgm:presLayoutVars>
      </dgm:prSet>
      <dgm:spPr/>
    </dgm:pt>
    <dgm:pt modelId="{2611A89E-18C0-4B19-AE32-98986D827061}" type="pres">
      <dgm:prSet presAssocID="{40D8F95B-D6B4-412C-8768-598B196A5C04}" presName="spaceBetweenRectangles" presStyleCnt="0"/>
      <dgm:spPr/>
    </dgm:pt>
    <dgm:pt modelId="{F7730537-A3F0-47C4-BC66-F564FEF0BF27}" type="pres">
      <dgm:prSet presAssocID="{192F26CC-9667-4587-BF92-5FE9CE99FB83}" presName="parentLin" presStyleCnt="0"/>
      <dgm:spPr/>
    </dgm:pt>
    <dgm:pt modelId="{8BCF9201-5138-494F-AC9C-1B01E181AD84}" type="pres">
      <dgm:prSet presAssocID="{192F26CC-9667-4587-BF92-5FE9CE99FB83}" presName="parentLeftMargin" presStyleLbl="node1" presStyleIdx="2" presStyleCnt="4"/>
      <dgm:spPr/>
    </dgm:pt>
    <dgm:pt modelId="{13478172-CB76-4C56-AADF-1B804114C0C5}" type="pres">
      <dgm:prSet presAssocID="{192F26CC-9667-4587-BF92-5FE9CE99FB8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9FFFD8B-CF0B-49BB-893D-ADA6AF3BCE67}" type="pres">
      <dgm:prSet presAssocID="{192F26CC-9667-4587-BF92-5FE9CE99FB83}" presName="negativeSpace" presStyleCnt="0"/>
      <dgm:spPr/>
    </dgm:pt>
    <dgm:pt modelId="{24E7810A-0779-43DD-8705-8FC99C883C74}" type="pres">
      <dgm:prSet presAssocID="{192F26CC-9667-4587-BF92-5FE9CE99FB8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6BE36A-4A53-482E-9045-E6B8230BCD21}" type="presOf" srcId="{192F26CC-9667-4587-BF92-5FE9CE99FB83}" destId="{8BCF9201-5138-494F-AC9C-1B01E181AD84}" srcOrd="0" destOrd="0" presId="urn:microsoft.com/office/officeart/2005/8/layout/list1"/>
    <dgm:cxn modelId="{19BB8B6F-CEAF-4474-A3EA-5607EE2B8678}" srcId="{3F44F2A5-6C20-4D79-95A2-6C6BCE339CEE}" destId="{52518E07-9FE2-4809-B2D7-A1323B462A70}" srcOrd="2" destOrd="0" parTransId="{E1949493-DF46-45BE-89AF-8F598498E2A5}" sibTransId="{40D8F95B-D6B4-412C-8768-598B196A5C04}"/>
    <dgm:cxn modelId="{E7A0E976-541B-47CF-9285-6928AF798F35}" type="presOf" srcId="{3F44F2A5-6C20-4D79-95A2-6C6BCE339CEE}" destId="{457B4D3C-6CA1-496C-AA4E-B4B670B38C64}" srcOrd="0" destOrd="0" presId="urn:microsoft.com/office/officeart/2005/8/layout/list1"/>
    <dgm:cxn modelId="{A6E76E7A-128E-47A1-ACF3-4E2D744F2201}" type="presOf" srcId="{52518E07-9FE2-4809-B2D7-A1323B462A70}" destId="{3FAC679B-3E66-4AF5-ACAD-F58F828E7D30}" srcOrd="1" destOrd="0" presId="urn:microsoft.com/office/officeart/2005/8/layout/list1"/>
    <dgm:cxn modelId="{D34C2C86-B068-4205-9267-C57802378CDB}" type="presOf" srcId="{192F26CC-9667-4587-BF92-5FE9CE99FB83}" destId="{13478172-CB76-4C56-AADF-1B804114C0C5}" srcOrd="1" destOrd="0" presId="urn:microsoft.com/office/officeart/2005/8/layout/list1"/>
    <dgm:cxn modelId="{3F25DBA7-BE3D-43BE-8FAE-EE9A715840D8}" srcId="{3F44F2A5-6C20-4D79-95A2-6C6BCE339CEE}" destId="{A1BC2407-FD78-45FF-929D-5F25146B2E3F}" srcOrd="1" destOrd="0" parTransId="{FD252BC3-0DDA-4F3A-8EBA-F4AD26C67F78}" sibTransId="{11A6884B-6649-49A4-9198-A7F2A970FAC8}"/>
    <dgm:cxn modelId="{C4248BB1-A394-4A46-ACD4-A7EC88C568B2}" type="presOf" srcId="{A1BC2407-FD78-45FF-929D-5F25146B2E3F}" destId="{3678EF0B-21EC-4F0E-94BC-DA4124E52490}" srcOrd="0" destOrd="0" presId="urn:microsoft.com/office/officeart/2005/8/layout/list1"/>
    <dgm:cxn modelId="{C79F84CB-1421-4F70-9F25-30D28E7C80C2}" srcId="{3F44F2A5-6C20-4D79-95A2-6C6BCE339CEE}" destId="{192F26CC-9667-4587-BF92-5FE9CE99FB83}" srcOrd="3" destOrd="0" parTransId="{47147C29-E010-4E9E-B5BE-378CB23F0DC3}" sibTransId="{8E08CF40-46B9-4A1F-90A8-7834B4E8D4B7}"/>
    <dgm:cxn modelId="{53187DE2-E924-41B3-AE50-25F130A06626}" type="presOf" srcId="{EE6BBC05-6DE8-4368-9E24-E562D0132DD1}" destId="{D526B113-D61C-4B81-A97B-A8322427C844}" srcOrd="0" destOrd="0" presId="urn:microsoft.com/office/officeart/2005/8/layout/list1"/>
    <dgm:cxn modelId="{F56CD7EC-8058-4E88-BCFA-456AA9666D4C}" srcId="{3F44F2A5-6C20-4D79-95A2-6C6BCE339CEE}" destId="{EE6BBC05-6DE8-4368-9E24-E562D0132DD1}" srcOrd="0" destOrd="0" parTransId="{F45C06BA-EC53-4641-9C76-B7D41FEE6EE2}" sibTransId="{A6C25810-5BAF-4433-B6D7-7B3AA6A3077C}"/>
    <dgm:cxn modelId="{E1C119EE-8AFE-48F1-8C24-B2A300E46BF0}" type="presOf" srcId="{A1BC2407-FD78-45FF-929D-5F25146B2E3F}" destId="{0F3502F2-394B-40D8-BEBD-897B4D3663FA}" srcOrd="1" destOrd="0" presId="urn:microsoft.com/office/officeart/2005/8/layout/list1"/>
    <dgm:cxn modelId="{E796D4F6-7BDC-4B1E-A2FD-F34AC98CE4EC}" type="presOf" srcId="{52518E07-9FE2-4809-B2D7-A1323B462A70}" destId="{624CCE80-6DFF-490A-946A-7BEA9804E15B}" srcOrd="0" destOrd="0" presId="urn:microsoft.com/office/officeart/2005/8/layout/list1"/>
    <dgm:cxn modelId="{09C28BFE-4A88-4331-883D-03F46B2D10ED}" type="presOf" srcId="{EE6BBC05-6DE8-4368-9E24-E562D0132DD1}" destId="{16CEE5D6-7165-4DFE-B779-228614BC6F56}" srcOrd="1" destOrd="0" presId="urn:microsoft.com/office/officeart/2005/8/layout/list1"/>
    <dgm:cxn modelId="{1CC75B20-6E52-4B5B-871A-11702279BA9B}" type="presParOf" srcId="{457B4D3C-6CA1-496C-AA4E-B4B670B38C64}" destId="{50EE5D64-FE04-41AF-AD7A-835FDAC54A5D}" srcOrd="0" destOrd="0" presId="urn:microsoft.com/office/officeart/2005/8/layout/list1"/>
    <dgm:cxn modelId="{7F1AA753-F94B-4E71-B19D-E1D2BF64ED9A}" type="presParOf" srcId="{50EE5D64-FE04-41AF-AD7A-835FDAC54A5D}" destId="{D526B113-D61C-4B81-A97B-A8322427C844}" srcOrd="0" destOrd="0" presId="urn:microsoft.com/office/officeart/2005/8/layout/list1"/>
    <dgm:cxn modelId="{4B624ED3-5D2C-4778-97A3-0742133AA783}" type="presParOf" srcId="{50EE5D64-FE04-41AF-AD7A-835FDAC54A5D}" destId="{16CEE5D6-7165-4DFE-B779-228614BC6F56}" srcOrd="1" destOrd="0" presId="urn:microsoft.com/office/officeart/2005/8/layout/list1"/>
    <dgm:cxn modelId="{B2BB3282-6B04-4753-B125-D8E0E9386029}" type="presParOf" srcId="{457B4D3C-6CA1-496C-AA4E-B4B670B38C64}" destId="{CEB683C1-29C1-4F84-B809-9A5342D94F34}" srcOrd="1" destOrd="0" presId="urn:microsoft.com/office/officeart/2005/8/layout/list1"/>
    <dgm:cxn modelId="{2E46BEED-4DC6-42F9-BEF6-8C11220CA7BF}" type="presParOf" srcId="{457B4D3C-6CA1-496C-AA4E-B4B670B38C64}" destId="{1716399F-5A7D-415F-AEE0-6FCAD691F1BD}" srcOrd="2" destOrd="0" presId="urn:microsoft.com/office/officeart/2005/8/layout/list1"/>
    <dgm:cxn modelId="{CF9371B8-6566-4697-A512-2E8486AC550E}" type="presParOf" srcId="{457B4D3C-6CA1-496C-AA4E-B4B670B38C64}" destId="{1EA22DB7-51E4-4D04-A543-202963705590}" srcOrd="3" destOrd="0" presId="urn:microsoft.com/office/officeart/2005/8/layout/list1"/>
    <dgm:cxn modelId="{7927348B-8EFC-40C1-B3FC-FB208619B8F7}" type="presParOf" srcId="{457B4D3C-6CA1-496C-AA4E-B4B670B38C64}" destId="{D79FD419-3720-4CA2-919C-7DDCF70F6EBB}" srcOrd="4" destOrd="0" presId="urn:microsoft.com/office/officeart/2005/8/layout/list1"/>
    <dgm:cxn modelId="{423EF3ED-EA88-4BFB-BB11-4B18D4689085}" type="presParOf" srcId="{D79FD419-3720-4CA2-919C-7DDCF70F6EBB}" destId="{3678EF0B-21EC-4F0E-94BC-DA4124E52490}" srcOrd="0" destOrd="0" presId="urn:microsoft.com/office/officeart/2005/8/layout/list1"/>
    <dgm:cxn modelId="{1691B153-3CE4-4684-8887-678EA8F02B9B}" type="presParOf" srcId="{D79FD419-3720-4CA2-919C-7DDCF70F6EBB}" destId="{0F3502F2-394B-40D8-BEBD-897B4D3663FA}" srcOrd="1" destOrd="0" presId="urn:microsoft.com/office/officeart/2005/8/layout/list1"/>
    <dgm:cxn modelId="{15B5A22F-745D-440A-BBB6-543B5A5F0A51}" type="presParOf" srcId="{457B4D3C-6CA1-496C-AA4E-B4B670B38C64}" destId="{3E11ABAC-F149-4993-9F85-6365D47E00F3}" srcOrd="5" destOrd="0" presId="urn:microsoft.com/office/officeart/2005/8/layout/list1"/>
    <dgm:cxn modelId="{D6F96113-F584-4C17-9C7D-5A9F68211368}" type="presParOf" srcId="{457B4D3C-6CA1-496C-AA4E-B4B670B38C64}" destId="{4B3F16CC-479A-49F0-AE8F-8296CED12937}" srcOrd="6" destOrd="0" presId="urn:microsoft.com/office/officeart/2005/8/layout/list1"/>
    <dgm:cxn modelId="{D2E214CF-8034-49F9-9CB1-C4CFAE12CB25}" type="presParOf" srcId="{457B4D3C-6CA1-496C-AA4E-B4B670B38C64}" destId="{F106BB95-745C-48F6-BC0C-4155A336D995}" srcOrd="7" destOrd="0" presId="urn:microsoft.com/office/officeart/2005/8/layout/list1"/>
    <dgm:cxn modelId="{E5D827DF-30E4-4DB2-860F-78A615D96AD9}" type="presParOf" srcId="{457B4D3C-6CA1-496C-AA4E-B4B670B38C64}" destId="{5B67DB2A-E7AA-4B5B-97AA-CC54214A3AFD}" srcOrd="8" destOrd="0" presId="urn:microsoft.com/office/officeart/2005/8/layout/list1"/>
    <dgm:cxn modelId="{B65A3C96-08DD-4D1A-9350-D5A2FD1D610F}" type="presParOf" srcId="{5B67DB2A-E7AA-4B5B-97AA-CC54214A3AFD}" destId="{624CCE80-6DFF-490A-946A-7BEA9804E15B}" srcOrd="0" destOrd="0" presId="urn:microsoft.com/office/officeart/2005/8/layout/list1"/>
    <dgm:cxn modelId="{9C589767-4F6A-4C5F-B4D0-85B415F30C2E}" type="presParOf" srcId="{5B67DB2A-E7AA-4B5B-97AA-CC54214A3AFD}" destId="{3FAC679B-3E66-4AF5-ACAD-F58F828E7D30}" srcOrd="1" destOrd="0" presId="urn:microsoft.com/office/officeart/2005/8/layout/list1"/>
    <dgm:cxn modelId="{3D38557E-DF07-4A47-8ABC-1BC9C0C7C45D}" type="presParOf" srcId="{457B4D3C-6CA1-496C-AA4E-B4B670B38C64}" destId="{614C941B-4B96-401F-8B66-B9850C52628C}" srcOrd="9" destOrd="0" presId="urn:microsoft.com/office/officeart/2005/8/layout/list1"/>
    <dgm:cxn modelId="{947B5B83-CEBE-465B-94AE-8D8B1C73188B}" type="presParOf" srcId="{457B4D3C-6CA1-496C-AA4E-B4B670B38C64}" destId="{10FC943D-9B72-4932-8385-93B1799C9713}" srcOrd="10" destOrd="0" presId="urn:microsoft.com/office/officeart/2005/8/layout/list1"/>
    <dgm:cxn modelId="{6DE8ACB6-60DE-45BC-A497-96B0C67A2710}" type="presParOf" srcId="{457B4D3C-6CA1-496C-AA4E-B4B670B38C64}" destId="{2611A89E-18C0-4B19-AE32-98986D827061}" srcOrd="11" destOrd="0" presId="urn:microsoft.com/office/officeart/2005/8/layout/list1"/>
    <dgm:cxn modelId="{DCE85078-9459-4AB3-BCF2-DACE7C1B320E}" type="presParOf" srcId="{457B4D3C-6CA1-496C-AA4E-B4B670B38C64}" destId="{F7730537-A3F0-47C4-BC66-F564FEF0BF27}" srcOrd="12" destOrd="0" presId="urn:microsoft.com/office/officeart/2005/8/layout/list1"/>
    <dgm:cxn modelId="{7DFFD733-7CDE-483C-934E-10851E7783C4}" type="presParOf" srcId="{F7730537-A3F0-47C4-BC66-F564FEF0BF27}" destId="{8BCF9201-5138-494F-AC9C-1B01E181AD84}" srcOrd="0" destOrd="0" presId="urn:microsoft.com/office/officeart/2005/8/layout/list1"/>
    <dgm:cxn modelId="{F0E1CCC4-2138-4F53-AD92-E00A3625577F}" type="presParOf" srcId="{F7730537-A3F0-47C4-BC66-F564FEF0BF27}" destId="{13478172-CB76-4C56-AADF-1B804114C0C5}" srcOrd="1" destOrd="0" presId="urn:microsoft.com/office/officeart/2005/8/layout/list1"/>
    <dgm:cxn modelId="{DA196BC1-1001-4541-BB56-6FCFDC1ACA51}" type="presParOf" srcId="{457B4D3C-6CA1-496C-AA4E-B4B670B38C64}" destId="{E9FFFD8B-CF0B-49BB-893D-ADA6AF3BCE67}" srcOrd="13" destOrd="0" presId="urn:microsoft.com/office/officeart/2005/8/layout/list1"/>
    <dgm:cxn modelId="{5367D814-3C80-4209-B61C-DB31A371D039}" type="presParOf" srcId="{457B4D3C-6CA1-496C-AA4E-B4B670B38C64}" destId="{24E7810A-0779-43DD-8705-8FC99C883C7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B792-6A65-4AF8-9B74-92E686DE9F85}">
      <dsp:nvSpPr>
        <dsp:cNvPr id="0" name=""/>
        <dsp:cNvSpPr/>
      </dsp:nvSpPr>
      <dsp:spPr>
        <a:xfrm>
          <a:off x="0" y="2569732"/>
          <a:ext cx="9259887" cy="16860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Reference Materials</a:t>
          </a:r>
          <a:endParaRPr lang="en-US" sz="3300" kern="1200"/>
        </a:p>
      </dsp:txBody>
      <dsp:txXfrm>
        <a:off x="0" y="2569732"/>
        <a:ext cx="9259887" cy="910452"/>
      </dsp:txXfrm>
    </dsp:sp>
    <dsp:sp modelId="{4A3F6325-2014-43B7-8D48-38DC824EB557}">
      <dsp:nvSpPr>
        <dsp:cNvPr id="0" name=""/>
        <dsp:cNvSpPr/>
      </dsp:nvSpPr>
      <dsp:spPr>
        <a:xfrm>
          <a:off x="0" y="3446464"/>
          <a:ext cx="4629943" cy="7755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Dictionaries, Secondary Sources</a:t>
          </a:r>
        </a:p>
      </dsp:txBody>
      <dsp:txXfrm>
        <a:off x="0" y="3446464"/>
        <a:ext cx="4629943" cy="775570"/>
      </dsp:txXfrm>
    </dsp:sp>
    <dsp:sp modelId="{1784F160-B564-41DC-8C1B-E9A963418351}">
      <dsp:nvSpPr>
        <dsp:cNvPr id="0" name=""/>
        <dsp:cNvSpPr/>
      </dsp:nvSpPr>
      <dsp:spPr>
        <a:xfrm>
          <a:off x="4629943" y="3446464"/>
          <a:ext cx="4629943" cy="77557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Rare Books</a:t>
          </a:r>
        </a:p>
      </dsp:txBody>
      <dsp:txXfrm>
        <a:off x="4629943" y="3446464"/>
        <a:ext cx="4629943" cy="775570"/>
      </dsp:txXfrm>
    </dsp:sp>
    <dsp:sp modelId="{352B259E-108F-4F68-B4DD-C5D183A6747B}">
      <dsp:nvSpPr>
        <dsp:cNvPr id="0" name=""/>
        <dsp:cNvSpPr/>
      </dsp:nvSpPr>
      <dsp:spPr>
        <a:xfrm rot="10800000">
          <a:off x="0" y="1919"/>
          <a:ext cx="9259887" cy="259310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Oregon Materials</a:t>
          </a:r>
          <a:endParaRPr lang="en-US" sz="3300" kern="1200"/>
        </a:p>
      </dsp:txBody>
      <dsp:txXfrm rot="-10800000">
        <a:off x="0" y="1919"/>
        <a:ext cx="9259887" cy="910179"/>
      </dsp:txXfrm>
    </dsp:sp>
    <dsp:sp modelId="{C64B3763-B707-4E6F-B144-468499881DAD}">
      <dsp:nvSpPr>
        <dsp:cNvPr id="0" name=""/>
        <dsp:cNvSpPr/>
      </dsp:nvSpPr>
      <dsp:spPr>
        <a:xfrm>
          <a:off x="0" y="912099"/>
          <a:ext cx="2314971" cy="7753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ORS</a:t>
          </a:r>
        </a:p>
      </dsp:txBody>
      <dsp:txXfrm>
        <a:off x="0" y="912099"/>
        <a:ext cx="2314971" cy="775337"/>
      </dsp:txXfrm>
    </dsp:sp>
    <dsp:sp modelId="{8A2F22EC-EFA0-4DB3-AC99-57D185458997}">
      <dsp:nvSpPr>
        <dsp:cNvPr id="0" name=""/>
        <dsp:cNvSpPr/>
      </dsp:nvSpPr>
      <dsp:spPr>
        <a:xfrm>
          <a:off x="2314972" y="912099"/>
          <a:ext cx="2314971" cy="77533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Session Laws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(1853-Current) + Online</a:t>
          </a:r>
        </a:p>
      </dsp:txBody>
      <dsp:txXfrm>
        <a:off x="2314972" y="912099"/>
        <a:ext cx="2314971" cy="775337"/>
      </dsp:txXfrm>
    </dsp:sp>
    <dsp:sp modelId="{297C03A4-BA68-494B-A953-4AC5DBD7A744}">
      <dsp:nvSpPr>
        <dsp:cNvPr id="0" name=""/>
        <dsp:cNvSpPr/>
      </dsp:nvSpPr>
      <dsp:spPr>
        <a:xfrm>
          <a:off x="4629943" y="912099"/>
          <a:ext cx="2314971" cy="77533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Oregon Reporters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OR*, OR APP*, BOLI, LUBA</a:t>
          </a:r>
        </a:p>
      </dsp:txBody>
      <dsp:txXfrm>
        <a:off x="4629943" y="912099"/>
        <a:ext cx="2314971" cy="775337"/>
      </dsp:txXfrm>
    </dsp:sp>
    <dsp:sp modelId="{1A33E361-A119-43FD-B947-A473D7697FF6}">
      <dsp:nvSpPr>
        <dsp:cNvPr id="0" name=""/>
        <dsp:cNvSpPr/>
      </dsp:nvSpPr>
      <dsp:spPr>
        <a:xfrm>
          <a:off x="6944915" y="912099"/>
          <a:ext cx="2314971" cy="7753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Admin Rules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Compilation 1995ish-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Oregon Bulletin</a:t>
          </a:r>
        </a:p>
      </dsp:txBody>
      <dsp:txXfrm>
        <a:off x="6944915" y="912099"/>
        <a:ext cx="2314971" cy="775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E7107-563F-4908-83A0-4FBA04462611}">
      <dsp:nvSpPr>
        <dsp:cNvPr id="0" name=""/>
        <dsp:cNvSpPr/>
      </dsp:nvSpPr>
      <dsp:spPr>
        <a:xfrm>
          <a:off x="0" y="247808"/>
          <a:ext cx="2893891" cy="1736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hlinkClick xmlns:r="http://schemas.openxmlformats.org/officeDocument/2006/relationships" r:id="rId1"/>
            </a:rPr>
            <a:t>Session Laws</a:t>
          </a:r>
          <a:endParaRPr lang="en-US" sz="2900" kern="1200" dirty="0"/>
        </a:p>
      </dsp:txBody>
      <dsp:txXfrm>
        <a:off x="0" y="247808"/>
        <a:ext cx="2893891" cy="1736334"/>
      </dsp:txXfrm>
    </dsp:sp>
    <dsp:sp modelId="{60AA9B1E-0A8B-436A-964B-629788D48EE2}">
      <dsp:nvSpPr>
        <dsp:cNvPr id="0" name=""/>
        <dsp:cNvSpPr/>
      </dsp:nvSpPr>
      <dsp:spPr>
        <a:xfrm>
          <a:off x="3183280" y="247808"/>
          <a:ext cx="2893891" cy="1736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hlinkClick xmlns:r="http://schemas.openxmlformats.org/officeDocument/2006/relationships" r:id="rId2"/>
            </a:rPr>
            <a:t>State Statutes Historical Archive</a:t>
          </a:r>
          <a:endParaRPr lang="en-US" sz="2900" kern="1200" dirty="0"/>
        </a:p>
      </dsp:txBody>
      <dsp:txXfrm>
        <a:off x="3183280" y="247808"/>
        <a:ext cx="2893891" cy="1736334"/>
      </dsp:txXfrm>
    </dsp:sp>
    <dsp:sp modelId="{2487674D-7E39-43CD-B477-5537A1447242}">
      <dsp:nvSpPr>
        <dsp:cNvPr id="0" name=""/>
        <dsp:cNvSpPr/>
      </dsp:nvSpPr>
      <dsp:spPr>
        <a:xfrm>
          <a:off x="6366560" y="247808"/>
          <a:ext cx="2893891" cy="1736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hlinkClick xmlns:r="http://schemas.openxmlformats.org/officeDocument/2006/relationships" r:id="rId3"/>
            </a:rPr>
            <a:t>Spinelli’s Law Library Reference Shelf</a:t>
          </a:r>
          <a:endParaRPr lang="en-US" sz="2900" kern="1200" dirty="0"/>
        </a:p>
      </dsp:txBody>
      <dsp:txXfrm>
        <a:off x="6366560" y="247808"/>
        <a:ext cx="2893891" cy="1736334"/>
      </dsp:txXfrm>
    </dsp:sp>
    <dsp:sp modelId="{DF07945F-D6AF-407F-94E7-34FB8BB1E840}">
      <dsp:nvSpPr>
        <dsp:cNvPr id="0" name=""/>
        <dsp:cNvSpPr/>
      </dsp:nvSpPr>
      <dsp:spPr>
        <a:xfrm>
          <a:off x="1591640" y="2273532"/>
          <a:ext cx="2893891" cy="1736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hlinkClick xmlns:r="http://schemas.openxmlformats.org/officeDocument/2006/relationships" r:id="rId4"/>
            </a:rPr>
            <a:t>Law Library Journal</a:t>
          </a:r>
          <a:endParaRPr lang="en-US" sz="2900" kern="1200" dirty="0"/>
        </a:p>
      </dsp:txBody>
      <dsp:txXfrm>
        <a:off x="1591640" y="2273532"/>
        <a:ext cx="2893891" cy="1736334"/>
      </dsp:txXfrm>
    </dsp:sp>
    <dsp:sp modelId="{A8F2CC4E-2161-4874-B202-B3CF5E65617F}">
      <dsp:nvSpPr>
        <dsp:cNvPr id="0" name=""/>
        <dsp:cNvSpPr/>
      </dsp:nvSpPr>
      <dsp:spPr>
        <a:xfrm>
          <a:off x="4774920" y="2273532"/>
          <a:ext cx="2893891" cy="1736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US Federal Materials</a:t>
          </a:r>
        </a:p>
      </dsp:txBody>
      <dsp:txXfrm>
        <a:off x="4774920" y="2273532"/>
        <a:ext cx="2893891" cy="1736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9F6F9-2219-4926-BDA8-C415256B3135}">
      <dsp:nvSpPr>
        <dsp:cNvPr id="0" name=""/>
        <dsp:cNvSpPr/>
      </dsp:nvSpPr>
      <dsp:spPr>
        <a:xfrm>
          <a:off x="1633530" y="36090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D3F1F-7179-47D8-A38B-7F3A30F7EC78}">
      <dsp:nvSpPr>
        <dsp:cNvPr id="0" name=""/>
        <dsp:cNvSpPr/>
      </dsp:nvSpPr>
      <dsp:spPr>
        <a:xfrm>
          <a:off x="229530" y="200003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 dirty="0"/>
            <a:t>Webster’s Online</a:t>
          </a:r>
        </a:p>
      </dsp:txBody>
      <dsp:txXfrm>
        <a:off x="229530" y="2000035"/>
        <a:ext cx="4320000" cy="648000"/>
      </dsp:txXfrm>
    </dsp:sp>
    <dsp:sp modelId="{B1DCCBF7-B32A-4602-8BF0-9228F868F007}">
      <dsp:nvSpPr>
        <dsp:cNvPr id="0" name=""/>
        <dsp:cNvSpPr/>
      </dsp:nvSpPr>
      <dsp:spPr>
        <a:xfrm>
          <a:off x="229530" y="2707163"/>
          <a:ext cx="4320000" cy="610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9938E-C6A9-4E19-87C4-D60B8ABFBAFD}">
      <dsp:nvSpPr>
        <dsp:cNvPr id="0" name=""/>
        <dsp:cNvSpPr/>
      </dsp:nvSpPr>
      <dsp:spPr>
        <a:xfrm>
          <a:off x="6709531" y="36090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038CF-58DA-4FEB-9E53-352484A5D52D}">
      <dsp:nvSpPr>
        <dsp:cNvPr id="0" name=""/>
        <dsp:cNvSpPr/>
      </dsp:nvSpPr>
      <dsp:spPr>
        <a:xfrm>
          <a:off x="5305531" y="200003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Dictionary Scan Requests</a:t>
          </a:r>
        </a:p>
      </dsp:txBody>
      <dsp:txXfrm>
        <a:off x="5305531" y="2000035"/>
        <a:ext cx="4320000" cy="648000"/>
      </dsp:txXfrm>
    </dsp:sp>
    <dsp:sp modelId="{972D1065-8FD2-4C7D-BF6F-04F6ED429306}">
      <dsp:nvSpPr>
        <dsp:cNvPr id="0" name=""/>
        <dsp:cNvSpPr/>
      </dsp:nvSpPr>
      <dsp:spPr>
        <a:xfrm>
          <a:off x="5305531" y="2707163"/>
          <a:ext cx="4320000" cy="610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Indicate year and dictionary title</a:t>
          </a:r>
        </a:p>
      </dsp:txBody>
      <dsp:txXfrm>
        <a:off x="5305531" y="2707163"/>
        <a:ext cx="4320000" cy="610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6399F-5A7D-415F-AEE0-6FCAD691F1BD}">
      <dsp:nvSpPr>
        <dsp:cNvPr id="0" name=""/>
        <dsp:cNvSpPr/>
      </dsp:nvSpPr>
      <dsp:spPr>
        <a:xfrm>
          <a:off x="0" y="373918"/>
          <a:ext cx="110299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EE5D6-7165-4DFE-B779-228614BC6F56}">
      <dsp:nvSpPr>
        <dsp:cNvPr id="0" name=""/>
        <dsp:cNvSpPr/>
      </dsp:nvSpPr>
      <dsp:spPr>
        <a:xfrm>
          <a:off x="551497" y="78718"/>
          <a:ext cx="7720965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Constitutions</a:t>
          </a:r>
        </a:p>
      </dsp:txBody>
      <dsp:txXfrm>
        <a:off x="580318" y="107539"/>
        <a:ext cx="7663323" cy="532758"/>
      </dsp:txXfrm>
    </dsp:sp>
    <dsp:sp modelId="{4B3F16CC-479A-49F0-AE8F-8296CED12937}">
      <dsp:nvSpPr>
        <dsp:cNvPr id="0" name=""/>
        <dsp:cNvSpPr/>
      </dsp:nvSpPr>
      <dsp:spPr>
        <a:xfrm>
          <a:off x="0" y="1281119"/>
          <a:ext cx="110299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502F2-394B-40D8-BEBD-897B4D3663FA}">
      <dsp:nvSpPr>
        <dsp:cNvPr id="0" name=""/>
        <dsp:cNvSpPr/>
      </dsp:nvSpPr>
      <dsp:spPr>
        <a:xfrm>
          <a:off x="551497" y="985919"/>
          <a:ext cx="7720965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Statutes</a:t>
          </a:r>
        </a:p>
      </dsp:txBody>
      <dsp:txXfrm>
        <a:off x="580318" y="1014740"/>
        <a:ext cx="7663323" cy="532758"/>
      </dsp:txXfrm>
    </dsp:sp>
    <dsp:sp modelId="{10FC943D-9B72-4932-8385-93B1799C9713}">
      <dsp:nvSpPr>
        <dsp:cNvPr id="0" name=""/>
        <dsp:cNvSpPr/>
      </dsp:nvSpPr>
      <dsp:spPr>
        <a:xfrm>
          <a:off x="0" y="2188319"/>
          <a:ext cx="110299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C679B-3E66-4AF5-ACAD-F58F828E7D30}">
      <dsp:nvSpPr>
        <dsp:cNvPr id="0" name=""/>
        <dsp:cNvSpPr/>
      </dsp:nvSpPr>
      <dsp:spPr>
        <a:xfrm>
          <a:off x="551497" y="1893119"/>
          <a:ext cx="7720965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Regulations</a:t>
          </a:r>
        </a:p>
      </dsp:txBody>
      <dsp:txXfrm>
        <a:off x="580318" y="1921940"/>
        <a:ext cx="7663323" cy="532758"/>
      </dsp:txXfrm>
    </dsp:sp>
    <dsp:sp modelId="{24E7810A-0779-43DD-8705-8FC99C883C74}">
      <dsp:nvSpPr>
        <dsp:cNvPr id="0" name=""/>
        <dsp:cNvSpPr/>
      </dsp:nvSpPr>
      <dsp:spPr>
        <a:xfrm>
          <a:off x="0" y="3095519"/>
          <a:ext cx="110299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78172-CB76-4C56-AADF-1B804114C0C5}">
      <dsp:nvSpPr>
        <dsp:cNvPr id="0" name=""/>
        <dsp:cNvSpPr/>
      </dsp:nvSpPr>
      <dsp:spPr>
        <a:xfrm>
          <a:off x="551497" y="2800319"/>
          <a:ext cx="7720965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Court Rules</a:t>
          </a:r>
        </a:p>
      </dsp:txBody>
      <dsp:txXfrm>
        <a:off x="580318" y="2829140"/>
        <a:ext cx="7663323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36D408-6F05-00C1-C680-10768C9930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5A9ED-1005-0477-654C-9CCA591826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A8CE2-CDF3-492C-80BF-AC8538F9342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8B20B-9FCE-D460-AF66-A952174235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948FA-DCF5-FB5D-5A56-B512BE797F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CE874-1FEC-4F30-807D-6E01E1A5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02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C3E8E4E-DACD-4F44-97FB-62F896252B0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958EB6C-6DCC-448F-AB0A-C977C749F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1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8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Oregon Evidence is on Lexis y'all </a:t>
            </a:r>
          </a:p>
          <a:p>
            <a:r>
              <a:rPr lang="en-US" dirty="0"/>
              <a:t>99% similar content to Westlaw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5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created this homepage focusing on Oregon content. I’m glad to send to anyone interested. This is your traditional Westlaw platform – great searching. Really the gold standard for legal research.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57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Federal Docket searching outside of Pacer.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1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Owned by Wolters Kluwer. Used to be called Cheetah back in the day. Very much a book-like resource rather than a searching database.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81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Unlike other databases </a:t>
            </a:r>
            <a:r>
              <a:rPr lang="en-US" dirty="0" err="1"/>
              <a:t>VitalLaw</a:t>
            </a:r>
            <a:r>
              <a:rPr lang="en-US" dirty="0"/>
              <a:t> keeps superseded editions like the popular Wigmore. </a:t>
            </a:r>
          </a:p>
          <a:p>
            <a:r>
              <a:rPr lang="en-US" dirty="0"/>
              <a:t>Farnsworth on contracts also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4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44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1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70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not your only resource! You also have access to other state gov resources.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8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4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2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6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my favorite gov website – does have a wealth of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71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96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questions? We’re now going to pivot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60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72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2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5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5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the “for dummy’s series”, has generic forms and information. A great starting spot.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16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5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03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EB6C-6DCC-448F-AB0A-C977C749FC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4160E9-F32B-3B27-BA3C-D217A35AE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1" b="18131"/>
          <a:stretch/>
        </p:blipFill>
        <p:spPr>
          <a:xfrm>
            <a:off x="5018957" y="0"/>
            <a:ext cx="7173043" cy="6858000"/>
          </a:xfrm>
          <a:prstGeom prst="rect">
            <a:avLst/>
          </a:prstGeom>
        </p:spPr>
      </p:pic>
      <p:pic>
        <p:nvPicPr>
          <p:cNvPr id="18" name="Picture 17" descr="A metal statue of Lady Justice holding a set of justice scales.">
            <a:extLst>
              <a:ext uri="{FF2B5EF4-FFF2-40B4-BE49-F238E27FC236}">
                <a16:creationId xmlns:a16="http://schemas.microsoft.com/office/drawing/2014/main" id="{D22F7FB7-49D7-06C9-7CAC-D1260BDAC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t="2700" r="-1004" b="127"/>
          <a:stretch/>
        </p:blipFill>
        <p:spPr>
          <a:xfrm>
            <a:off x="0" y="0"/>
            <a:ext cx="53422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11901" y="914399"/>
            <a:ext cx="5240720" cy="3061981"/>
          </a:xfrm>
          <a:effectLst/>
        </p:spPr>
        <p:txBody>
          <a:bodyPr anchor="b">
            <a:noAutofit/>
          </a:bodyPr>
          <a:lstStyle>
            <a:lvl1pPr>
              <a:defRPr lang="en-US" sz="4800" dirty="0">
                <a:solidFill>
                  <a:schemeClr val="tx2"/>
                </a:solidFill>
                <a:latin typeface="Georgia" panose="02040502050405020303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2368" y="4481703"/>
            <a:ext cx="5233537" cy="434426"/>
          </a:xfrm>
        </p:spPr>
        <p:txBody>
          <a:bodyPr anchor="t">
            <a:noAutofit/>
          </a:bodyPr>
          <a:lstStyle>
            <a:lvl1pPr marL="0" indent="0" algn="l">
              <a:spcAft>
                <a:spcPts val="200"/>
              </a:spcAft>
              <a:buNone/>
              <a:defRPr sz="2400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65CE3C7-FACE-ABA7-7930-D4FE57D37A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2367" y="4951815"/>
            <a:ext cx="5233537" cy="62723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presenter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2F0A6BB-84A4-5583-79B0-BA691116BC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6239" y="5792291"/>
            <a:ext cx="4089665" cy="560387"/>
          </a:xfrm>
        </p:spPr>
        <p:txBody>
          <a:bodyPr>
            <a:normAutofit/>
          </a:bodyPr>
          <a:lstStyle>
            <a:lvl1pPr marL="0" indent="0" algn="r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E2046FE-87EE-05FF-85BF-5C7E080C2835}"/>
              </a:ext>
            </a:extLst>
          </p:cNvPr>
          <p:cNvSpPr/>
          <p:nvPr userDrawn="1"/>
        </p:nvSpPr>
        <p:spPr>
          <a:xfrm rot="17773175">
            <a:off x="-1867044" y="446443"/>
            <a:ext cx="3841668" cy="1734813"/>
          </a:xfrm>
          <a:prstGeom prst="triangle">
            <a:avLst>
              <a:gd name="adj" fmla="val 781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313BAAF-98E5-E109-9168-494EAD8C3498}"/>
              </a:ext>
            </a:extLst>
          </p:cNvPr>
          <p:cNvSpPr/>
          <p:nvPr userDrawn="1"/>
        </p:nvSpPr>
        <p:spPr>
          <a:xfrm rot="3826825" flipH="1">
            <a:off x="10771250" y="393596"/>
            <a:ext cx="2629310" cy="1047502"/>
          </a:xfrm>
          <a:prstGeom prst="triangle">
            <a:avLst>
              <a:gd name="adj" fmla="val 801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3D040-4FE1-9E05-E356-0C61131D266F}"/>
              </a:ext>
            </a:extLst>
          </p:cNvPr>
          <p:cNvSpPr/>
          <p:nvPr userDrawn="1"/>
        </p:nvSpPr>
        <p:spPr>
          <a:xfrm rot="20756237">
            <a:off x="4542712" y="768271"/>
            <a:ext cx="1499417" cy="6366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4C78D73-6AF2-718F-BD8D-720E1A1EA4E7}"/>
              </a:ext>
            </a:extLst>
          </p:cNvPr>
          <p:cNvSpPr/>
          <p:nvPr userDrawn="1"/>
        </p:nvSpPr>
        <p:spPr>
          <a:xfrm rot="18770544" flipH="1">
            <a:off x="2827952" y="-576347"/>
            <a:ext cx="3331267" cy="2101766"/>
          </a:xfrm>
          <a:prstGeom prst="triangle">
            <a:avLst>
              <a:gd name="adj" fmla="val 586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 descr="Oregon Judicial Department logo. A dark and medium blue circle with the words &quot;Judicial Department State of Oregon&quot; written around the inside edge in gold lettering. In the middle is a gold-colored set of justice scales.">
            <a:extLst>
              <a:ext uri="{FF2B5EF4-FFF2-40B4-BE49-F238E27FC236}">
                <a16:creationId xmlns:a16="http://schemas.microsoft.com/office/drawing/2014/main" id="{344A558F-CB69-A441-2848-60CCDBDC3BD0}"/>
              </a:ext>
            </a:extLst>
          </p:cNvPr>
          <p:cNvGrpSpPr/>
          <p:nvPr userDrawn="1"/>
        </p:nvGrpSpPr>
        <p:grpSpPr>
          <a:xfrm>
            <a:off x="4049421" y="145910"/>
            <a:ext cx="1143000" cy="1143000"/>
            <a:chOff x="8268719" y="2668385"/>
            <a:chExt cx="1396538" cy="139653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8326DE-4F98-24E9-CE9D-E65D674B30C5}"/>
                </a:ext>
              </a:extLst>
            </p:cNvPr>
            <p:cNvSpPr/>
            <p:nvPr userDrawn="1"/>
          </p:nvSpPr>
          <p:spPr>
            <a:xfrm>
              <a:off x="8268719" y="2668385"/>
              <a:ext cx="1396538" cy="1396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Logo&#10;&#10;Description automatically generated">
              <a:extLst>
                <a:ext uri="{FF2B5EF4-FFF2-40B4-BE49-F238E27FC236}">
                  <a16:creationId xmlns:a16="http://schemas.microsoft.com/office/drawing/2014/main" id="{C14D4AA9-CF2C-EA42-0A04-248EB70BC8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538" y="2680854"/>
              <a:ext cx="13716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656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74C9-B808-4394-A017-79C83B2524EF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417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02E67A5-3FF9-0E87-3650-BC3FF3B71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31459" b="31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C42538-E040-0E8E-45EC-B479C3B5C83D}"/>
              </a:ext>
            </a:extLst>
          </p:cNvPr>
          <p:cNvSpPr/>
          <p:nvPr userDrawn="1"/>
        </p:nvSpPr>
        <p:spPr>
          <a:xfrm>
            <a:off x="1255236" y="1457325"/>
            <a:ext cx="9544239" cy="4943475"/>
          </a:xfrm>
          <a:prstGeom prst="roundRect">
            <a:avLst>
              <a:gd name="adj" fmla="val 31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143304" y="565071"/>
            <a:ext cx="9754433" cy="11892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3336" y="844532"/>
            <a:ext cx="9478415" cy="891964"/>
          </a:xfrm>
        </p:spPr>
        <p:txBody>
          <a:bodyPr anchor="ctr"/>
          <a:lstStyle>
            <a:lvl1pPr algn="ctr">
              <a:defRPr b="1">
                <a:latin typeface="Georgia" panose="02040502050405020303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09829" y="1961447"/>
            <a:ext cx="9260452" cy="4257675"/>
          </a:xfrm>
          <a:ln>
            <a:noFill/>
          </a:ln>
        </p:spPr>
        <p:txBody>
          <a:bodyPr anchor="t" anchorCtr="0"/>
          <a:lstStyle>
            <a:lvl1pPr>
              <a:buClrTx/>
              <a:defRPr sz="2800"/>
            </a:lvl1pPr>
            <a:lvl2pPr>
              <a:buClrTx/>
              <a:defRPr sz="2600"/>
            </a:lvl2pPr>
            <a:lvl3pPr>
              <a:buClrTx/>
              <a:defRPr sz="2400"/>
            </a:lvl3pPr>
            <a:lvl4pPr>
              <a:buClrTx/>
              <a:defRPr sz="220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8520" y="6400800"/>
            <a:ext cx="1052508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</a:lstStyle>
          <a:p>
            <a:fld id="{6AB1563F-AEE6-4DD7-B918-94685E45F1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3EC7AE1-9562-72AD-FEF1-2410A6B3D565}"/>
              </a:ext>
            </a:extLst>
          </p:cNvPr>
          <p:cNvSpPr/>
          <p:nvPr userDrawn="1"/>
        </p:nvSpPr>
        <p:spPr>
          <a:xfrm rot="19818523">
            <a:off x="-130378" y="180978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F85654B-A596-7631-51F4-0231D77A16CE}"/>
              </a:ext>
            </a:extLst>
          </p:cNvPr>
          <p:cNvSpPr/>
          <p:nvPr userDrawn="1"/>
        </p:nvSpPr>
        <p:spPr>
          <a:xfrm rot="19818523">
            <a:off x="259829" y="-40176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D219550-F3BF-A3B1-B240-C137420CF676}"/>
              </a:ext>
            </a:extLst>
          </p:cNvPr>
          <p:cNvSpPr/>
          <p:nvPr userDrawn="1"/>
        </p:nvSpPr>
        <p:spPr>
          <a:xfrm rot="19818523">
            <a:off x="648017" y="180977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479D61A-28B6-7831-3A8A-5A70E744BDE9}"/>
              </a:ext>
            </a:extLst>
          </p:cNvPr>
          <p:cNvSpPr/>
          <p:nvPr userDrawn="1"/>
        </p:nvSpPr>
        <p:spPr>
          <a:xfrm rot="19818523">
            <a:off x="-130379" y="632990"/>
            <a:ext cx="457367" cy="3924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3CD3D9C-9C37-1C09-327C-F87FBD18A0F1}"/>
              </a:ext>
            </a:extLst>
          </p:cNvPr>
          <p:cNvSpPr/>
          <p:nvPr userDrawn="1"/>
        </p:nvSpPr>
        <p:spPr>
          <a:xfrm rot="19818523">
            <a:off x="252012" y="411836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786AB6F-9BB3-E2E8-E802-7E4643A43991}"/>
              </a:ext>
            </a:extLst>
          </p:cNvPr>
          <p:cNvSpPr/>
          <p:nvPr userDrawn="1"/>
        </p:nvSpPr>
        <p:spPr>
          <a:xfrm rot="19818523">
            <a:off x="244194" y="849680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F13BD36-1459-716A-447A-83A50846ABC6}"/>
              </a:ext>
            </a:extLst>
          </p:cNvPr>
          <p:cNvSpPr/>
          <p:nvPr userDrawn="1"/>
        </p:nvSpPr>
        <p:spPr>
          <a:xfrm rot="1781477" flipH="1">
            <a:off x="11070013" y="179585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39169EC-3CE9-B1D4-BEFC-EDBF22FA5AB2}"/>
              </a:ext>
            </a:extLst>
          </p:cNvPr>
          <p:cNvSpPr/>
          <p:nvPr userDrawn="1"/>
        </p:nvSpPr>
        <p:spPr>
          <a:xfrm rot="1781477" flipH="1">
            <a:off x="11460220" y="-41569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7525403-8F27-2C85-D166-D08C452CA55A}"/>
              </a:ext>
            </a:extLst>
          </p:cNvPr>
          <p:cNvSpPr/>
          <p:nvPr userDrawn="1"/>
        </p:nvSpPr>
        <p:spPr>
          <a:xfrm rot="1781477" flipH="1">
            <a:off x="11848408" y="179584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86814BC-B7B2-1B57-70ED-8CAA33DE7B9C}"/>
              </a:ext>
            </a:extLst>
          </p:cNvPr>
          <p:cNvSpPr/>
          <p:nvPr userDrawn="1"/>
        </p:nvSpPr>
        <p:spPr>
          <a:xfrm rot="1781477" flipH="1">
            <a:off x="11070012" y="631597"/>
            <a:ext cx="457367" cy="3924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BB6657A-812B-48F5-8720-088C1ADC29C5}"/>
              </a:ext>
            </a:extLst>
          </p:cNvPr>
          <p:cNvSpPr/>
          <p:nvPr userDrawn="1"/>
        </p:nvSpPr>
        <p:spPr>
          <a:xfrm rot="1781477" flipH="1">
            <a:off x="11452403" y="410443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1B5E582-4DF7-BA41-7F7F-C36A98EE2D55}"/>
              </a:ext>
            </a:extLst>
          </p:cNvPr>
          <p:cNvSpPr/>
          <p:nvPr userDrawn="1"/>
        </p:nvSpPr>
        <p:spPr>
          <a:xfrm rot="1781477" flipH="1">
            <a:off x="11444585" y="848287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1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41C99C9-4A06-8BF0-D92A-8A9C3806C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31459" b="31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>
            <a:spLocks noChangeAspect="1"/>
          </p:cNvSpPr>
          <p:nvPr/>
        </p:nvSpPr>
        <p:spPr>
          <a:xfrm>
            <a:off x="1143304" y="565071"/>
            <a:ext cx="9754433" cy="11892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3336" y="844532"/>
            <a:ext cx="9478415" cy="891964"/>
          </a:xfrm>
        </p:spPr>
        <p:txBody>
          <a:bodyPr anchor="ctr"/>
          <a:lstStyle>
            <a:lvl1pPr algn="ctr">
              <a:defRPr b="1">
                <a:latin typeface="Georgia" panose="02040502050405020303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09829" y="1961447"/>
            <a:ext cx="9260452" cy="4257675"/>
          </a:xfrm>
          <a:ln>
            <a:noFill/>
          </a:ln>
        </p:spPr>
        <p:txBody>
          <a:bodyPr anchor="t" anchorCtr="0"/>
          <a:lstStyle>
            <a:lvl1pPr>
              <a:buClrTx/>
              <a:defRPr sz="2800"/>
            </a:lvl1pPr>
            <a:lvl2pPr>
              <a:buClrTx/>
              <a:defRPr sz="2600"/>
            </a:lvl2pPr>
            <a:lvl3pPr>
              <a:buClrTx/>
              <a:defRPr sz="2400"/>
            </a:lvl3pPr>
            <a:lvl4pPr>
              <a:buClrTx/>
              <a:defRPr sz="220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8520" y="6400800"/>
            <a:ext cx="1052508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</a:lstStyle>
          <a:p>
            <a:fld id="{6AB1563F-AEE6-4DD7-B918-94685E45F1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3EC7AE1-9562-72AD-FEF1-2410A6B3D565}"/>
              </a:ext>
            </a:extLst>
          </p:cNvPr>
          <p:cNvSpPr/>
          <p:nvPr userDrawn="1"/>
        </p:nvSpPr>
        <p:spPr>
          <a:xfrm rot="19818523">
            <a:off x="-130378" y="180978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F85654B-A596-7631-51F4-0231D77A16CE}"/>
              </a:ext>
            </a:extLst>
          </p:cNvPr>
          <p:cNvSpPr/>
          <p:nvPr userDrawn="1"/>
        </p:nvSpPr>
        <p:spPr>
          <a:xfrm rot="19818523">
            <a:off x="259829" y="-40176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D219550-F3BF-A3B1-B240-C137420CF676}"/>
              </a:ext>
            </a:extLst>
          </p:cNvPr>
          <p:cNvSpPr/>
          <p:nvPr userDrawn="1"/>
        </p:nvSpPr>
        <p:spPr>
          <a:xfrm rot="19818523">
            <a:off x="648017" y="180977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479D61A-28B6-7831-3A8A-5A70E744BDE9}"/>
              </a:ext>
            </a:extLst>
          </p:cNvPr>
          <p:cNvSpPr/>
          <p:nvPr userDrawn="1"/>
        </p:nvSpPr>
        <p:spPr>
          <a:xfrm rot="19818523">
            <a:off x="-130379" y="632990"/>
            <a:ext cx="457367" cy="3924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3CD3D9C-9C37-1C09-327C-F87FBD18A0F1}"/>
              </a:ext>
            </a:extLst>
          </p:cNvPr>
          <p:cNvSpPr/>
          <p:nvPr userDrawn="1"/>
        </p:nvSpPr>
        <p:spPr>
          <a:xfrm rot="19818523">
            <a:off x="252012" y="411836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786AB6F-9BB3-E2E8-E802-7E4643A43991}"/>
              </a:ext>
            </a:extLst>
          </p:cNvPr>
          <p:cNvSpPr/>
          <p:nvPr userDrawn="1"/>
        </p:nvSpPr>
        <p:spPr>
          <a:xfrm rot="19818523">
            <a:off x="244194" y="849680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F13BD36-1459-716A-447A-83A50846ABC6}"/>
              </a:ext>
            </a:extLst>
          </p:cNvPr>
          <p:cNvSpPr/>
          <p:nvPr userDrawn="1"/>
        </p:nvSpPr>
        <p:spPr>
          <a:xfrm rot="1781477" flipH="1">
            <a:off x="11070013" y="179585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39169EC-3CE9-B1D4-BEFC-EDBF22FA5AB2}"/>
              </a:ext>
            </a:extLst>
          </p:cNvPr>
          <p:cNvSpPr/>
          <p:nvPr userDrawn="1"/>
        </p:nvSpPr>
        <p:spPr>
          <a:xfrm rot="1781477" flipH="1">
            <a:off x="11460220" y="-41569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7525403-8F27-2C85-D166-D08C452CA55A}"/>
              </a:ext>
            </a:extLst>
          </p:cNvPr>
          <p:cNvSpPr/>
          <p:nvPr userDrawn="1"/>
        </p:nvSpPr>
        <p:spPr>
          <a:xfrm rot="1781477" flipH="1">
            <a:off x="11848408" y="179584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86814BC-B7B2-1B57-70ED-8CAA33DE7B9C}"/>
              </a:ext>
            </a:extLst>
          </p:cNvPr>
          <p:cNvSpPr/>
          <p:nvPr userDrawn="1"/>
        </p:nvSpPr>
        <p:spPr>
          <a:xfrm rot="1781477" flipH="1">
            <a:off x="11070012" y="631597"/>
            <a:ext cx="457367" cy="3924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BB6657A-812B-48F5-8720-088C1ADC29C5}"/>
              </a:ext>
            </a:extLst>
          </p:cNvPr>
          <p:cNvSpPr/>
          <p:nvPr userDrawn="1"/>
        </p:nvSpPr>
        <p:spPr>
          <a:xfrm rot="1781477" flipH="1">
            <a:off x="11452403" y="410443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1B5E582-4DF7-BA41-7F7F-C36A98EE2D55}"/>
              </a:ext>
            </a:extLst>
          </p:cNvPr>
          <p:cNvSpPr/>
          <p:nvPr userDrawn="1"/>
        </p:nvSpPr>
        <p:spPr>
          <a:xfrm rot="1781477" flipH="1">
            <a:off x="11444585" y="848287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B82B30-49DB-5354-37D2-44B898C652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31459" b="31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1" y="419099"/>
            <a:ext cx="8115299" cy="13898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611" y="419099"/>
            <a:ext cx="7764189" cy="1320801"/>
          </a:xfrm>
        </p:spPr>
        <p:txBody>
          <a:bodyPr anchor="ctr"/>
          <a:lstStyle>
            <a:lvl1pPr>
              <a:defRPr b="1">
                <a:latin typeface="Georgia" panose="02040502050405020303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0612" y="2088303"/>
            <a:ext cx="6639568" cy="4417203"/>
          </a:xfrm>
        </p:spPr>
        <p:txBody>
          <a:bodyPr anchor="t">
            <a:normAutofit/>
          </a:bodyPr>
          <a:lstStyle>
            <a:lvl1pPr>
              <a:buClrTx/>
              <a:defRPr sz="2800"/>
            </a:lvl1pPr>
            <a:lvl2pPr>
              <a:buClrTx/>
              <a:defRPr sz="2600"/>
            </a:lvl2pPr>
            <a:lvl3pPr>
              <a:buClrTx/>
              <a:defRPr sz="2400"/>
            </a:lvl3pPr>
            <a:lvl4pPr>
              <a:buClrTx/>
              <a:defRPr sz="220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8520" y="6400800"/>
            <a:ext cx="105251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</a:lstStyle>
          <a:p>
            <a:fld id="{6AB1563F-AEE6-4DD7-B918-94685E45F1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D46AA64-C7C2-3C6A-7AEE-ADE139041C97}"/>
              </a:ext>
            </a:extLst>
          </p:cNvPr>
          <p:cNvSpPr/>
          <p:nvPr userDrawn="1"/>
        </p:nvSpPr>
        <p:spPr>
          <a:xfrm rot="1781477" flipH="1">
            <a:off x="11082713" y="179585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6EEFD27-2094-E6EE-DF65-11AF249674D5}"/>
              </a:ext>
            </a:extLst>
          </p:cNvPr>
          <p:cNvSpPr/>
          <p:nvPr userDrawn="1"/>
        </p:nvSpPr>
        <p:spPr>
          <a:xfrm rot="1781477" flipH="1">
            <a:off x="11472920" y="-41569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50BEBE-05C9-2C94-CB55-C37DBE30967B}"/>
              </a:ext>
            </a:extLst>
          </p:cNvPr>
          <p:cNvSpPr/>
          <p:nvPr userDrawn="1"/>
        </p:nvSpPr>
        <p:spPr>
          <a:xfrm rot="1781477" flipH="1">
            <a:off x="11861108" y="179584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33B31E5-9A7E-BE86-8012-D2B8EFAE7C3C}"/>
              </a:ext>
            </a:extLst>
          </p:cNvPr>
          <p:cNvSpPr/>
          <p:nvPr userDrawn="1"/>
        </p:nvSpPr>
        <p:spPr>
          <a:xfrm rot="1781477" flipH="1">
            <a:off x="11082712" y="631597"/>
            <a:ext cx="457367" cy="3924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D48BD12-365B-3D78-B394-89B66EBC4EE1}"/>
              </a:ext>
            </a:extLst>
          </p:cNvPr>
          <p:cNvSpPr/>
          <p:nvPr userDrawn="1"/>
        </p:nvSpPr>
        <p:spPr>
          <a:xfrm rot="1781477" flipH="1">
            <a:off x="11465103" y="410443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AEFA1A4-3314-DBD8-0B1E-9949B68421DB}"/>
              </a:ext>
            </a:extLst>
          </p:cNvPr>
          <p:cNvSpPr/>
          <p:nvPr userDrawn="1"/>
        </p:nvSpPr>
        <p:spPr>
          <a:xfrm rot="1781477" flipH="1">
            <a:off x="11457285" y="848287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039E38A-32D3-F186-5CC3-81BCCA398A7E}"/>
              </a:ext>
            </a:extLst>
          </p:cNvPr>
          <p:cNvSpPr/>
          <p:nvPr userDrawn="1"/>
        </p:nvSpPr>
        <p:spPr>
          <a:xfrm rot="19818523" flipH="1" flipV="1">
            <a:off x="11088511" y="5356849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6E0BE20-07DB-DDF2-FA80-C972A3EA6F0E}"/>
              </a:ext>
            </a:extLst>
          </p:cNvPr>
          <p:cNvSpPr/>
          <p:nvPr userDrawn="1"/>
        </p:nvSpPr>
        <p:spPr>
          <a:xfrm rot="19818523" flipH="1" flipV="1">
            <a:off x="11478718" y="5135695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01F884B-D3B9-3C44-9DD3-1C9175AF3113}"/>
              </a:ext>
            </a:extLst>
          </p:cNvPr>
          <p:cNvSpPr/>
          <p:nvPr userDrawn="1"/>
        </p:nvSpPr>
        <p:spPr>
          <a:xfrm rot="19818523" flipH="1" flipV="1">
            <a:off x="11866906" y="5356848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AE0F0E6-2FF4-337B-F5CD-1C38B3E1EA8A}"/>
              </a:ext>
            </a:extLst>
          </p:cNvPr>
          <p:cNvSpPr/>
          <p:nvPr userDrawn="1"/>
        </p:nvSpPr>
        <p:spPr>
          <a:xfrm rot="19818523" flipH="1" flipV="1">
            <a:off x="11861109" y="5808860"/>
            <a:ext cx="457367" cy="3924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8AAD983D-74DD-19B5-DCDA-6E427880DA11}"/>
              </a:ext>
            </a:extLst>
          </p:cNvPr>
          <p:cNvSpPr/>
          <p:nvPr userDrawn="1"/>
        </p:nvSpPr>
        <p:spPr>
          <a:xfrm rot="19818523" flipH="1" flipV="1">
            <a:off x="11470901" y="5587707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58CBCE71-20DD-EB51-C03A-83205F617160}"/>
              </a:ext>
            </a:extLst>
          </p:cNvPr>
          <p:cNvSpPr/>
          <p:nvPr userDrawn="1"/>
        </p:nvSpPr>
        <p:spPr>
          <a:xfrm rot="19818523" flipH="1" flipV="1">
            <a:off x="11463083" y="6025551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0074798-9E05-C183-DD18-0AE8E395CC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4341" y="2088303"/>
            <a:ext cx="3652838" cy="33416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52945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3061EED-2A73-15B8-359F-1FBF17320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31459" b="31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398BAF-21BE-27BE-85E1-0D4A0195A14A}"/>
              </a:ext>
            </a:extLst>
          </p:cNvPr>
          <p:cNvSpPr/>
          <p:nvPr userDrawn="1"/>
        </p:nvSpPr>
        <p:spPr>
          <a:xfrm>
            <a:off x="152793" y="1639887"/>
            <a:ext cx="10299307" cy="4943475"/>
          </a:xfrm>
          <a:prstGeom prst="roundRect">
            <a:avLst>
              <a:gd name="adj" fmla="val 31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" y="419099"/>
            <a:ext cx="8115299" cy="13898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611" y="419099"/>
            <a:ext cx="7764189" cy="1320801"/>
          </a:xfrm>
        </p:spPr>
        <p:txBody>
          <a:bodyPr anchor="ctr"/>
          <a:lstStyle>
            <a:lvl1pPr>
              <a:defRPr b="1">
                <a:latin typeface="Georgia" panose="02040502050405020303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5711" y="1937982"/>
            <a:ext cx="4522195" cy="4417203"/>
          </a:xfrm>
        </p:spPr>
        <p:txBody>
          <a:bodyPr anchor="t">
            <a:normAutofit/>
          </a:bodyPr>
          <a:lstStyle>
            <a:lvl1pPr>
              <a:buClrTx/>
              <a:defRPr sz="2800"/>
            </a:lvl1pPr>
            <a:lvl2pPr>
              <a:buClrTx/>
              <a:defRPr sz="2600"/>
            </a:lvl2pPr>
            <a:lvl3pPr>
              <a:buClrTx/>
              <a:defRPr sz="2400"/>
            </a:lvl3pPr>
            <a:lvl4pPr>
              <a:buClrTx/>
              <a:defRPr sz="220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18520" y="6400800"/>
            <a:ext cx="105251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</a:lstStyle>
          <a:p>
            <a:fld id="{6AB1563F-AEE6-4DD7-B918-94685E45F1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D46AA64-C7C2-3C6A-7AEE-ADE139041C97}"/>
              </a:ext>
            </a:extLst>
          </p:cNvPr>
          <p:cNvSpPr/>
          <p:nvPr userDrawn="1"/>
        </p:nvSpPr>
        <p:spPr>
          <a:xfrm rot="1781477" flipH="1">
            <a:off x="11082713" y="179585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6EEFD27-2094-E6EE-DF65-11AF249674D5}"/>
              </a:ext>
            </a:extLst>
          </p:cNvPr>
          <p:cNvSpPr/>
          <p:nvPr userDrawn="1"/>
        </p:nvSpPr>
        <p:spPr>
          <a:xfrm rot="1781477" flipH="1">
            <a:off x="11472920" y="-41569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50BEBE-05C9-2C94-CB55-C37DBE30967B}"/>
              </a:ext>
            </a:extLst>
          </p:cNvPr>
          <p:cNvSpPr/>
          <p:nvPr userDrawn="1"/>
        </p:nvSpPr>
        <p:spPr>
          <a:xfrm rot="1781477" flipH="1">
            <a:off x="11861108" y="179584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33B31E5-9A7E-BE86-8012-D2B8EFAE7C3C}"/>
              </a:ext>
            </a:extLst>
          </p:cNvPr>
          <p:cNvSpPr/>
          <p:nvPr userDrawn="1"/>
        </p:nvSpPr>
        <p:spPr>
          <a:xfrm rot="1781477" flipH="1">
            <a:off x="11082712" y="631597"/>
            <a:ext cx="457367" cy="3924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D48BD12-365B-3D78-B394-89B66EBC4EE1}"/>
              </a:ext>
            </a:extLst>
          </p:cNvPr>
          <p:cNvSpPr/>
          <p:nvPr userDrawn="1"/>
        </p:nvSpPr>
        <p:spPr>
          <a:xfrm rot="1781477" flipH="1">
            <a:off x="11465103" y="410443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AEFA1A4-3314-DBD8-0B1E-9949B68421DB}"/>
              </a:ext>
            </a:extLst>
          </p:cNvPr>
          <p:cNvSpPr/>
          <p:nvPr userDrawn="1"/>
        </p:nvSpPr>
        <p:spPr>
          <a:xfrm rot="1781477" flipH="1">
            <a:off x="11457285" y="848287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039E38A-32D3-F186-5CC3-81BCCA398A7E}"/>
              </a:ext>
            </a:extLst>
          </p:cNvPr>
          <p:cNvSpPr/>
          <p:nvPr userDrawn="1"/>
        </p:nvSpPr>
        <p:spPr>
          <a:xfrm rot="19818523" flipH="1" flipV="1">
            <a:off x="11088511" y="5356849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6E0BE20-07DB-DDF2-FA80-C972A3EA6F0E}"/>
              </a:ext>
            </a:extLst>
          </p:cNvPr>
          <p:cNvSpPr/>
          <p:nvPr userDrawn="1"/>
        </p:nvSpPr>
        <p:spPr>
          <a:xfrm rot="19818523" flipH="1" flipV="1">
            <a:off x="11478718" y="5135695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01F884B-D3B9-3C44-9DD3-1C9175AF3113}"/>
              </a:ext>
            </a:extLst>
          </p:cNvPr>
          <p:cNvSpPr/>
          <p:nvPr userDrawn="1"/>
        </p:nvSpPr>
        <p:spPr>
          <a:xfrm rot="19818523" flipH="1" flipV="1">
            <a:off x="11866906" y="5356848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AE0F0E6-2FF4-337B-F5CD-1C38B3E1EA8A}"/>
              </a:ext>
            </a:extLst>
          </p:cNvPr>
          <p:cNvSpPr/>
          <p:nvPr userDrawn="1"/>
        </p:nvSpPr>
        <p:spPr>
          <a:xfrm rot="19818523" flipH="1" flipV="1">
            <a:off x="11861109" y="5808860"/>
            <a:ext cx="457367" cy="3924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8AAD983D-74DD-19B5-DCDA-6E427880DA11}"/>
              </a:ext>
            </a:extLst>
          </p:cNvPr>
          <p:cNvSpPr/>
          <p:nvPr userDrawn="1"/>
        </p:nvSpPr>
        <p:spPr>
          <a:xfrm rot="19818523" flipH="1" flipV="1">
            <a:off x="11470901" y="5587707"/>
            <a:ext cx="457367" cy="3924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58CBCE71-20DD-EB51-C03A-83205F617160}"/>
              </a:ext>
            </a:extLst>
          </p:cNvPr>
          <p:cNvSpPr/>
          <p:nvPr userDrawn="1"/>
        </p:nvSpPr>
        <p:spPr>
          <a:xfrm rot="19818523" flipH="1" flipV="1">
            <a:off x="11463083" y="6025551"/>
            <a:ext cx="457367" cy="39244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F14844-095A-403D-18DF-165534EE780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11922" y="1937982"/>
            <a:ext cx="4708859" cy="4417203"/>
          </a:xfrm>
        </p:spPr>
        <p:txBody>
          <a:bodyPr anchor="t">
            <a:normAutofit/>
          </a:bodyPr>
          <a:lstStyle>
            <a:lvl1pPr>
              <a:buClrTx/>
              <a:defRPr sz="2800"/>
            </a:lvl1pPr>
            <a:lvl2pPr>
              <a:buClrTx/>
              <a:defRPr sz="2600"/>
            </a:lvl2pPr>
            <a:lvl3pPr>
              <a:buClrTx/>
              <a:defRPr sz="2400"/>
            </a:lvl3pPr>
            <a:lvl4pPr>
              <a:buClrTx/>
              <a:defRPr sz="220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806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7957DF-EE38-989C-AE2C-30A49DB5F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31459" r="17628" b="31459"/>
          <a:stretch/>
        </p:blipFill>
        <p:spPr>
          <a:xfrm>
            <a:off x="0" y="0"/>
            <a:ext cx="73768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6270" y="1816330"/>
            <a:ext cx="5315203" cy="2102527"/>
          </a:xfrm>
        </p:spPr>
        <p:txBody>
          <a:bodyPr anchor="b">
            <a:normAutofit/>
          </a:bodyPr>
          <a:lstStyle>
            <a:lvl1pPr algn="l">
              <a:defRPr sz="4000" b="1" cap="none">
                <a:solidFill>
                  <a:schemeClr val="tx2"/>
                </a:solidFill>
                <a:latin typeface="Georgia" panose="02040502050405020303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add section header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194" y="4099164"/>
            <a:ext cx="5315203" cy="1497506"/>
          </a:xfrm>
        </p:spPr>
        <p:txBody>
          <a:bodyPr anchor="t">
            <a:noAutofit/>
          </a:bodyPr>
          <a:lstStyle>
            <a:lvl1pPr marL="0" indent="0" algn="l">
              <a:buNone/>
              <a:defRPr sz="2800" cap="none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sub-heading (if needed)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</a:lstStyle>
          <a:p>
            <a:fld id="{6AB1563F-AEE6-4DD7-B918-94685E45F16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 descr="Oregon Judicial Department logo. A dark and medium blue circle with the words &quot;Judicial Department State of Oregon&quot; written around the inside edge in gold lettering. In the middle is a gold-colored set of justice scales.">
            <a:extLst>
              <a:ext uri="{FF2B5EF4-FFF2-40B4-BE49-F238E27FC236}">
                <a16:creationId xmlns:a16="http://schemas.microsoft.com/office/drawing/2014/main" id="{AAB8422F-99A1-089D-7E35-B9CB3266D102}"/>
              </a:ext>
            </a:extLst>
          </p:cNvPr>
          <p:cNvGrpSpPr/>
          <p:nvPr userDrawn="1"/>
        </p:nvGrpSpPr>
        <p:grpSpPr>
          <a:xfrm>
            <a:off x="324194" y="239485"/>
            <a:ext cx="1396538" cy="1396538"/>
            <a:chOff x="8268719" y="2668385"/>
            <a:chExt cx="1396538" cy="139653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025ECE-E2B7-B8CA-FACB-C59A89CDD89D}"/>
                </a:ext>
              </a:extLst>
            </p:cNvPr>
            <p:cNvSpPr/>
            <p:nvPr userDrawn="1"/>
          </p:nvSpPr>
          <p:spPr>
            <a:xfrm>
              <a:off x="8268719" y="2668385"/>
              <a:ext cx="1396538" cy="1396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60B67BF7-3BA6-3B30-2E5B-AE82D27E4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538" y="2680854"/>
              <a:ext cx="1371600" cy="1371600"/>
            </a:xfrm>
            <a:prstGeom prst="rect">
              <a:avLst/>
            </a:prstGeom>
          </p:spPr>
        </p:pic>
      </p:grp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0962BFB-47BA-6355-8BD2-D07C9A40FE57}"/>
              </a:ext>
            </a:extLst>
          </p:cNvPr>
          <p:cNvSpPr/>
          <p:nvPr userDrawn="1"/>
        </p:nvSpPr>
        <p:spPr>
          <a:xfrm>
            <a:off x="5662257" y="4747024"/>
            <a:ext cx="1770541" cy="213469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judge's gavel sitting atop two thick books on a table.">
            <a:extLst>
              <a:ext uri="{FF2B5EF4-FFF2-40B4-BE49-F238E27FC236}">
                <a16:creationId xmlns:a16="http://schemas.microsoft.com/office/drawing/2014/main" id="{58B7A98A-67CA-9B21-5112-0901EB8729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2" r="18952"/>
          <a:stretch/>
        </p:blipFill>
        <p:spPr>
          <a:xfrm>
            <a:off x="7376870" y="0"/>
            <a:ext cx="4815130" cy="68817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7AD1828-3235-7265-7615-3731B8A64D78}"/>
              </a:ext>
            </a:extLst>
          </p:cNvPr>
          <p:cNvGrpSpPr/>
          <p:nvPr userDrawn="1"/>
        </p:nvGrpSpPr>
        <p:grpSpPr>
          <a:xfrm>
            <a:off x="6690068" y="-286846"/>
            <a:ext cx="1248430" cy="7487104"/>
            <a:chOff x="6690068" y="-286846"/>
            <a:chExt cx="1248430" cy="74871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60F310-8C5C-4B0C-6061-22FA96A32098}"/>
                </a:ext>
              </a:extLst>
            </p:cNvPr>
            <p:cNvSpPr/>
            <p:nvPr userDrawn="1"/>
          </p:nvSpPr>
          <p:spPr>
            <a:xfrm rot="20504097">
              <a:off x="6706517" y="3106291"/>
              <a:ext cx="1231981" cy="40939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3D4118-9E9A-51C3-FFBC-22CC767C833A}"/>
                </a:ext>
              </a:extLst>
            </p:cNvPr>
            <p:cNvSpPr/>
            <p:nvPr userDrawn="1"/>
          </p:nvSpPr>
          <p:spPr>
            <a:xfrm rot="1095903" flipH="1">
              <a:off x="6690068" y="-286846"/>
              <a:ext cx="1231981" cy="39922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411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18520" y="6400800"/>
            <a:ext cx="105251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</a:lstStyle>
          <a:p>
            <a:fld id="{6AB1563F-AEE6-4DD7-B918-94685E45F1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0" y="299114"/>
            <a:ext cx="10325100" cy="11892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5210" y="457200"/>
            <a:ext cx="9640449" cy="1022899"/>
          </a:xfrm>
        </p:spPr>
        <p:txBody>
          <a:bodyPr anchor="ctr"/>
          <a:lstStyle>
            <a:lvl1pPr>
              <a:defRPr b="1">
                <a:latin typeface="Georgia" panose="02040502050405020303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6C90D0E-13F0-79D8-512F-980ABB248D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087" y="1787525"/>
            <a:ext cx="11299825" cy="4613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picture for a picture-only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86387-9605-E7BB-D704-CEDE7CF1A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31459" b="31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1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2D292-F2EB-4645-393E-A09F87304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AD0431-FF47-C2C3-97DB-140C174285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675" y="628650"/>
            <a:ext cx="11277600" cy="57721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132282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3D8186-9FC3-96C5-0BE6-77487FC83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9" t="31506" r="18644" b="31412"/>
          <a:stretch/>
        </p:blipFill>
        <p:spPr>
          <a:xfrm>
            <a:off x="5202814" y="0"/>
            <a:ext cx="6989186" cy="6858000"/>
          </a:xfrm>
          <a:prstGeom prst="rect">
            <a:avLst/>
          </a:prstGeom>
        </p:spPr>
      </p:pic>
      <p:pic>
        <p:nvPicPr>
          <p:cNvPr id="18" name="Picture 17" descr="Old, tattered hardcover books sitting on a shelf. The middle book says &quot;Circuit Court Docket&quot; on the spine.">
            <a:extLst>
              <a:ext uri="{FF2B5EF4-FFF2-40B4-BE49-F238E27FC236}">
                <a16:creationId xmlns:a16="http://schemas.microsoft.com/office/drawing/2014/main" id="{D22F7FB7-49D7-06C9-7CAC-D1260BDAC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2" t="-127" r="6397" b="127"/>
          <a:stretch/>
        </p:blipFill>
        <p:spPr>
          <a:xfrm>
            <a:off x="0" y="0"/>
            <a:ext cx="53516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61539" y="941180"/>
            <a:ext cx="5240720" cy="3061981"/>
          </a:xfrm>
          <a:effectLst/>
        </p:spPr>
        <p:txBody>
          <a:bodyPr anchor="b">
            <a:noAutofit/>
          </a:bodyPr>
          <a:lstStyle>
            <a:lvl1pPr>
              <a:defRPr lang="en-US" sz="4400" dirty="0">
                <a:solidFill>
                  <a:schemeClr val="tx2"/>
                </a:solidFill>
                <a:latin typeface="Georgia" panose="02040502050405020303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add text for closing slide (Questions? or Thank You)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2368" y="4481703"/>
            <a:ext cx="5233537" cy="434426"/>
          </a:xfrm>
        </p:spPr>
        <p:txBody>
          <a:bodyPr anchor="t">
            <a:noAutofit/>
          </a:bodyPr>
          <a:lstStyle>
            <a:lvl1pPr marL="0" indent="0" algn="l">
              <a:spcAft>
                <a:spcPts val="200"/>
              </a:spcAft>
              <a:buNone/>
              <a:defRPr sz="2400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65CE3C7-FACE-ABA7-7930-D4FE57D37A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2367" y="4951815"/>
            <a:ext cx="5233537" cy="62723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presenter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2F0A6BB-84A4-5583-79B0-BA691116BC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2367" y="5792291"/>
            <a:ext cx="5233537" cy="951409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contact info or website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E2046FE-87EE-05FF-85BF-5C7E080C2835}"/>
              </a:ext>
            </a:extLst>
          </p:cNvPr>
          <p:cNvSpPr/>
          <p:nvPr userDrawn="1"/>
        </p:nvSpPr>
        <p:spPr>
          <a:xfrm rot="17773175">
            <a:off x="-1867044" y="446443"/>
            <a:ext cx="3841668" cy="1734813"/>
          </a:xfrm>
          <a:prstGeom prst="triangle">
            <a:avLst>
              <a:gd name="adj" fmla="val 781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313BAAF-98E5-E109-9168-494EAD8C3498}"/>
              </a:ext>
            </a:extLst>
          </p:cNvPr>
          <p:cNvSpPr/>
          <p:nvPr userDrawn="1"/>
        </p:nvSpPr>
        <p:spPr>
          <a:xfrm rot="3826825" flipH="1">
            <a:off x="10771250" y="393596"/>
            <a:ext cx="2629310" cy="1047502"/>
          </a:xfrm>
          <a:prstGeom prst="triangle">
            <a:avLst>
              <a:gd name="adj" fmla="val 801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3D040-4FE1-9E05-E356-0C61131D266F}"/>
              </a:ext>
            </a:extLst>
          </p:cNvPr>
          <p:cNvSpPr/>
          <p:nvPr userDrawn="1"/>
        </p:nvSpPr>
        <p:spPr>
          <a:xfrm rot="20756237">
            <a:off x="4542712" y="768271"/>
            <a:ext cx="1499417" cy="6366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4C78D73-6AF2-718F-BD8D-720E1A1EA4E7}"/>
              </a:ext>
            </a:extLst>
          </p:cNvPr>
          <p:cNvSpPr/>
          <p:nvPr userDrawn="1"/>
        </p:nvSpPr>
        <p:spPr>
          <a:xfrm rot="18770544" flipH="1">
            <a:off x="2827952" y="-576347"/>
            <a:ext cx="3331267" cy="2101766"/>
          </a:xfrm>
          <a:prstGeom prst="triangle">
            <a:avLst>
              <a:gd name="adj" fmla="val 586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 descr="Oregon Judicial Department logo. A dark and medium blue circle with the words &quot;Judicial Department State of Oregon&quot; written around the inside edge in gold lettering. In the middle is a gold-colored set of justice scales.">
            <a:extLst>
              <a:ext uri="{FF2B5EF4-FFF2-40B4-BE49-F238E27FC236}">
                <a16:creationId xmlns:a16="http://schemas.microsoft.com/office/drawing/2014/main" id="{344A558F-CB69-A441-2848-60CCDBDC3BD0}"/>
              </a:ext>
            </a:extLst>
          </p:cNvPr>
          <p:cNvGrpSpPr/>
          <p:nvPr userDrawn="1"/>
        </p:nvGrpSpPr>
        <p:grpSpPr>
          <a:xfrm>
            <a:off x="4049421" y="145910"/>
            <a:ext cx="1143000" cy="1143000"/>
            <a:chOff x="8268719" y="2668385"/>
            <a:chExt cx="1396538" cy="139653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8326DE-4F98-24E9-CE9D-E65D674B30C5}"/>
                </a:ext>
              </a:extLst>
            </p:cNvPr>
            <p:cNvSpPr/>
            <p:nvPr userDrawn="1"/>
          </p:nvSpPr>
          <p:spPr>
            <a:xfrm>
              <a:off x="8268719" y="2668385"/>
              <a:ext cx="1396538" cy="1396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Logo&#10;&#10;Description automatically generated">
              <a:extLst>
                <a:ext uri="{FF2B5EF4-FFF2-40B4-BE49-F238E27FC236}">
                  <a16:creationId xmlns:a16="http://schemas.microsoft.com/office/drawing/2014/main" id="{C14D4AA9-CF2C-EA42-0A04-248EB70BC8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538" y="2680854"/>
              <a:ext cx="13716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32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1548" y="705124"/>
            <a:ext cx="7529259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1548" y="2336003"/>
            <a:ext cx="7529260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8520" y="6400800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</a:lstStyle>
          <a:p>
            <a:fld id="{6AB1563F-AEE6-4DD7-B918-94685E45F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1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14" r:id="rId3"/>
    <p:sldLayoutId id="2147483808" r:id="rId4"/>
    <p:sldLayoutId id="2147483815" r:id="rId5"/>
    <p:sldLayoutId id="2147483807" r:id="rId6"/>
    <p:sldLayoutId id="2147483810" r:id="rId7"/>
    <p:sldLayoutId id="2147483813" r:id="rId8"/>
    <p:sldLayoutId id="2147483816" r:id="rId9"/>
    <p:sldLayoutId id="2147483818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cap="none">
          <a:solidFill>
            <a:schemeClr val="bg2"/>
          </a:solidFill>
          <a:latin typeface="Georgia" panose="02040502050405020303" pitchFamily="18" charset="0"/>
          <a:ea typeface="Cambria" panose="02040503050406030204" pitchFamily="18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Tx/>
        <a:buSzPct val="92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Tx/>
        <a:buSzPct val="92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Tx/>
        <a:buSzPct val="92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Tx/>
        <a:buSzPct val="92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Tx/>
        <a:buSzPct val="92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ll.libguides.com/home/doj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heinonline-org.soll.idm.oclc.org/HOL/Welcome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soll.idm.oclc.org/login?url=http://dictionary.eb.com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oll.idm.oclc.org/login?url=http://dictionary.eb.com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chicagomanualofstyle-org.soll.idm.oclc.org/hom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collections.library.oregon.gov/nodes/view/83942" TargetMode="External"/><Relationship Id="rId3" Type="http://schemas.openxmlformats.org/officeDocument/2006/relationships/image" Target="../media/image36.jpeg"/><Relationship Id="rId7" Type="http://schemas.openxmlformats.org/officeDocument/2006/relationships/hyperlink" Target="https://digitalcollections.library.oregon.gov/nodes/view/2437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igitalcollections.library.oregon.gov/nodes/view/24862" TargetMode="External"/><Relationship Id="rId5" Type="http://schemas.openxmlformats.org/officeDocument/2006/relationships/hyperlink" Target="https://digitalcollections.library.oregon.gov/" TargetMode="External"/><Relationship Id="rId4" Type="http://schemas.openxmlformats.org/officeDocument/2006/relationships/hyperlink" Target="http://library.state.or.u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os.oregon.gov/archives/Pages/default.aspx" TargetMode="External"/><Relationship Id="rId7" Type="http://schemas.openxmlformats.org/officeDocument/2006/relationships/hyperlink" Target="https://secure.sos.state.or.us/oard/displayCompilations.actio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os.oregon.gov/archives/Pages/oregon_administrative_rules.aspx" TargetMode="External"/><Relationship Id="rId5" Type="http://schemas.openxmlformats.org/officeDocument/2006/relationships/hyperlink" Target="https://sos.oregon.gov/archives/Pages/records/legislative_tracings.aspx" TargetMode="Externa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hyperlink" Target="https://olis.oregonlegislature.gov/liz/2023R1/Measures/Overview/SB40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regonlegislature.gov/bills_laws/Pages/previous-session-bills.aspx" TargetMode="External"/><Relationship Id="rId5" Type="http://schemas.openxmlformats.org/officeDocument/2006/relationships/hyperlink" Target="https://www.oregonlegislature.gov/bills_laws/Pages/Oregon-Laws.aspx" TargetMode="External"/><Relationship Id="rId4" Type="http://schemas.openxmlformats.org/officeDocument/2006/relationships/hyperlink" Target="https://www.oregonlegislature.gov/bills_laws/Pages/ORSarchive.aspx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www.oregonlegislature.gov/bills_laws/ors/ors166.html" TargetMode="External"/><Relationship Id="rId7" Type="http://schemas.openxmlformats.org/officeDocument/2006/relationships/hyperlink" Target="https://heinonline.org/HOL/P?h=hein.ssl/ssor0032&amp;i=37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os.oregon.gov/archives/Pages/records/committee-records-inventory.aspx" TargetMode="External"/><Relationship Id="rId5" Type="http://schemas.openxmlformats.org/officeDocument/2006/relationships/hyperlink" Target="https://records.sos.state.or.us/ORSOSWebDrawer/RecordView/8928372" TargetMode="External"/><Relationship Id="rId4" Type="http://schemas.openxmlformats.org/officeDocument/2006/relationships/hyperlink" Target="https://records.sos.state.or.us/ORSOSWebDrawer/Search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os.oregon.gov/archives/Pages/records/legislative_tracings.aspx" TargetMode="External"/><Relationship Id="rId7" Type="http://schemas.openxmlformats.org/officeDocument/2006/relationships/image" Target="../media/image39.png"/><Relationship Id="rId2" Type="http://schemas.openxmlformats.org/officeDocument/2006/relationships/hyperlink" Target="https://records.sos.state.or.us/ORSOSWebDrawer/Searc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einonline.org/HOL/P?h=hein.ssl/ssor0032&amp;i=378" TargetMode="External"/><Relationship Id="rId5" Type="http://schemas.openxmlformats.org/officeDocument/2006/relationships/hyperlink" Target="https://sos.oregon.gov/archives/Pages/records/committee-records-inventory.aspx" TargetMode="External"/><Relationship Id="rId4" Type="http://schemas.openxmlformats.org/officeDocument/2006/relationships/hyperlink" Target="https://records.sos.state.or.us/ORSOSWebDrawer/RecordView/8928372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13.emf"/><Relationship Id="rId4" Type="http://schemas.openxmlformats.org/officeDocument/2006/relationships/image" Target="../media/image8.png"/><Relationship Id="rId9" Type="http://schemas.openxmlformats.org/officeDocument/2006/relationships/image" Target="cid:605ea7a2-90d0-4983-ab10-1460a1f766b4@namprd09.prod.outlook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lib.law.uw.edu/dir/PAH/Books/wlrd1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tate.Law.Library@ojd.state.or.u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90009.eos-intl.net/O90009/OPAC/Search/SpecialTitles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dm17027.contentdm.oclc.org/digital/collection/p17027coll2" TargetMode="External"/><Relationship Id="rId3" Type="http://schemas.openxmlformats.org/officeDocument/2006/relationships/hyperlink" Target="https://cdm17027.contentdm.oclc.org/digital/collection/p17027coll5" TargetMode="External"/><Relationship Id="rId7" Type="http://schemas.openxmlformats.org/officeDocument/2006/relationships/hyperlink" Target="https://cdm17027.contentdm.oclc.org/digital/collection/p17027coll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dm17027.contentdm.oclc.org/digital/collection/p17027coll11" TargetMode="External"/><Relationship Id="rId11" Type="http://schemas.openxmlformats.org/officeDocument/2006/relationships/hyperlink" Target="https://cdm17027.contentdm.oclc.org/digital/collection/p17027coll14" TargetMode="External"/><Relationship Id="rId5" Type="http://schemas.openxmlformats.org/officeDocument/2006/relationships/hyperlink" Target="https://ojdsp/publications/SitePages/Home.aspx" TargetMode="External"/><Relationship Id="rId10" Type="http://schemas.openxmlformats.org/officeDocument/2006/relationships/hyperlink" Target="https://cdm17027.contentdm.oclc.org/digital/collection/p17027coll12" TargetMode="External"/><Relationship Id="rId4" Type="http://schemas.openxmlformats.org/officeDocument/2006/relationships/hyperlink" Target="https://cdm17027.contentdm.oclc.org/digital/collection/p17027coll10" TargetMode="External"/><Relationship Id="rId9" Type="http://schemas.openxmlformats.org/officeDocument/2006/relationships/hyperlink" Target="https://cdm17027.contentdm.oclc.org/digital/collection/p17027coll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-p-ebscohost-com.soll.idm.oclc.org/lirc/search/basic?vid=0&amp;sid=587a89f6-8d60-4d49-b368-fc77362df509%40redi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lo.osbar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9875-BD2A-D8CB-4196-5515574B4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1901" y="914399"/>
            <a:ext cx="5446090" cy="3061981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State of Oregon Law Library Resources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4945F-DFDC-7CD9-2317-3CA3BE3B1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Emily Donnellan JD/MLIS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18F77-A6B0-DDC3-955D-3D0BD1922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Reference Librarian, SOLL </a:t>
            </a:r>
          </a:p>
        </p:txBody>
      </p:sp>
    </p:spTree>
    <p:extLst>
      <p:ext uri="{BB962C8B-B14F-4D97-AF65-F5344CB8AC3E}">
        <p14:creationId xmlns:p14="http://schemas.microsoft.com/office/powerpoint/2010/main" val="32998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30DA2-C17B-9CAA-2107-1FB596B9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E7F18-081A-6732-78A0-EEF3F3FF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Westlaw Pro 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80506D-2E11-D8CA-5E03-0FA9CC5EA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97" y="1572886"/>
            <a:ext cx="11067604" cy="51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8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FBF6B6-3477-8FE8-2625-607A86E67C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5D7FA57-788F-1749-69C6-EED0873CB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0970" y="92075"/>
            <a:ext cx="11950060" cy="6673850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CE020-9E79-59E7-16FF-88DA23D9D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43" y="259732"/>
            <a:ext cx="8373581" cy="1784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C59DF7-E671-108F-AAAE-DC04383D0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992" y="2276702"/>
            <a:ext cx="7798085" cy="42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0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26DD-B174-4AD8-DAA8-A0348C09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In-Library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BF5B-1816-81DF-E1A2-9FA0AA184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611" y="2088303"/>
            <a:ext cx="7639947" cy="44172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HeinOnline*</a:t>
            </a:r>
          </a:p>
          <a:p>
            <a:r>
              <a:rPr lang="en-US" dirty="0"/>
              <a:t>Lexis Plus</a:t>
            </a:r>
          </a:p>
          <a:p>
            <a:r>
              <a:rPr lang="en-US" dirty="0"/>
              <a:t>Westlaw Precision*</a:t>
            </a:r>
          </a:p>
          <a:p>
            <a:r>
              <a:rPr lang="en-US" dirty="0"/>
              <a:t>Bloomberg Law</a:t>
            </a:r>
          </a:p>
          <a:p>
            <a:r>
              <a:rPr lang="en-US" dirty="0" err="1"/>
              <a:t>VitalLaw</a:t>
            </a:r>
            <a:r>
              <a:rPr lang="en-US" dirty="0"/>
              <a:t> </a:t>
            </a:r>
          </a:p>
          <a:p>
            <a:r>
              <a:rPr lang="en-US" dirty="0"/>
              <a:t>Merriam-Websters </a:t>
            </a:r>
          </a:p>
          <a:p>
            <a:r>
              <a:rPr lang="en-US" dirty="0"/>
              <a:t>Stedman’s Online</a:t>
            </a:r>
          </a:p>
          <a:p>
            <a:r>
              <a:rPr lang="en-US" dirty="0"/>
              <a:t>Chicago Manual of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AE953-5941-6570-1E66-8F7F05EA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F878C68B-AA8E-A67B-24C9-516E30FA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59" y="2180431"/>
            <a:ext cx="3217961" cy="24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22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0F18-5873-10E1-855A-56DC6343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HeinOnline</a:t>
            </a: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99CF23E-7D44-B70C-DC82-B0AD44574C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09829" y="1961447"/>
          <a:ext cx="9260452" cy="425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07DF6-FA96-36D4-3318-B807B6E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Logo, company name">
            <a:hlinkClick r:id="rId8"/>
            <a:extLst>
              <a:ext uri="{FF2B5EF4-FFF2-40B4-BE49-F238E27FC236}">
                <a16:creationId xmlns:a16="http://schemas.microsoft.com/office/drawing/2014/main" id="{2A4681E6-D3B2-471F-B5BE-01916E73C9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26" y="741161"/>
            <a:ext cx="2908105" cy="959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669E83-7FA9-0D31-DFE0-CBDB35F4D31B}"/>
              </a:ext>
            </a:extLst>
          </p:cNvPr>
          <p:cNvSpPr txBox="1"/>
          <p:nvPr/>
        </p:nvSpPr>
        <p:spPr>
          <a:xfrm>
            <a:off x="1409829" y="6159351"/>
            <a:ext cx="11898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Resources from Hein are linked in the Law Library Catalog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3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FF24-E74E-7FD2-47D1-F7AB8F50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Lexis +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99F73-D677-0D26-6FDD-F09775B8C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455D9-2316-4B8F-259D-67542AD4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129DB-A5A8-0CF8-9A34-E5F6AC0DD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85" y="1782500"/>
            <a:ext cx="11009037" cy="507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7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1B4FE8-AF24-F18B-3498-C4393A2DA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826" y="1099335"/>
            <a:ext cx="7847496" cy="51204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354E2-47DC-13F7-26F3-60FFCEC6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b="0" cap="all" dirty="0">
                <a:solidFill>
                  <a:srgbClr val="FFFFFF"/>
                </a:solidFill>
                <a:latin typeface="+mj-lt"/>
                <a:ea typeface="+mj-ea"/>
              </a:rPr>
              <a:t>Westlaw Precision*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0AED2-2555-56E2-80B3-FBDC9746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AB1563F-AEE6-4DD7-B918-94685E45F164}" type="slidenum">
              <a:rPr lang="en-US" sz="90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15</a:t>
            </a:fld>
            <a:endParaRPr lang="en-US" sz="900">
              <a:solidFill>
                <a:schemeClr val="accent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Westlaw png images | PNGWing">
            <a:extLst>
              <a:ext uri="{FF2B5EF4-FFF2-40B4-BE49-F238E27FC236}">
                <a16:creationId xmlns:a16="http://schemas.microsoft.com/office/drawing/2014/main" id="{7643AE9B-70F0-BE87-807A-869D031DA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055" y="4500602"/>
            <a:ext cx="2425503" cy="94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36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C60068-C3D5-C8F9-AAB0-66BC8BC00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2585" b="1"/>
          <a:stretch>
            <a:fillRect/>
          </a:stretch>
        </p:blipFill>
        <p:spPr>
          <a:xfrm>
            <a:off x="66543" y="723899"/>
            <a:ext cx="7878607" cy="59645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F83B9-8C47-4E57-F5C1-2FB6D3DB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100" b="0" cap="all">
                <a:solidFill>
                  <a:srgbClr val="FFFFFF"/>
                </a:solidFill>
                <a:latin typeface="+mj-lt"/>
                <a:ea typeface="+mj-ea"/>
              </a:rPr>
              <a:t>Bloomberg Law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BFC2A-4EEB-F51C-5B2A-55A7EFE5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AB1563F-AEE6-4DD7-B918-94685E45F164}" type="slidenum">
              <a:rPr lang="en-US" sz="90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16</a:t>
            </a:fld>
            <a:endParaRPr lang="en-US" sz="900">
              <a:solidFill>
                <a:schemeClr val="accent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A89D37-1DDF-75AE-E8E0-D8C6F789E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110" y="3868326"/>
            <a:ext cx="2104410" cy="20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8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2F57-856E-05BD-9CEF-34D38A5C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VitalLaw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27E1-6046-6287-2E82-63579CD33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E8CE0-38CC-8F2B-33C6-2DF4E084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BD2F7-D70F-F6AC-A05B-744DEE427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6496"/>
            <a:ext cx="12192000" cy="4961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BB4D79-C31F-33F2-9A60-E355FBCEC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772" y="619581"/>
            <a:ext cx="807243" cy="10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49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E23E-1719-CF8C-B0A3-052B8CEF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8E118-C7A3-CBAE-5B23-0D1B1E747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7FF0C-CFBE-1F7C-2E9C-7E3B73E4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3B55FE-3ABA-FCD2-C9CC-CC016769D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21" y="92075"/>
            <a:ext cx="10104996" cy="6675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25BF7C-70A4-6F85-5C6E-FE8927C8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785" y="5668307"/>
            <a:ext cx="807243" cy="10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2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40AC-9156-6812-6D07-09D437F0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cap="all" dirty="0">
                <a:solidFill>
                  <a:srgbClr val="FFFEFF"/>
                </a:solidFill>
                <a:latin typeface="+mj-lt"/>
                <a:ea typeface="+mj-ea"/>
              </a:rPr>
              <a:t>Merriam-Webster </a:t>
            </a:r>
            <a:r>
              <a:rPr lang="en-US" b="0" cap="all" dirty="0">
                <a:solidFill>
                  <a:srgbClr val="FFFEFF"/>
                </a:solidFill>
                <a:latin typeface="+mj-lt"/>
                <a:ea typeface="+mj-ea"/>
                <a:hlinkClick r:id="rId3"/>
              </a:rPr>
              <a:t>Online</a:t>
            </a:r>
            <a:r>
              <a:rPr lang="en-US" b="0" cap="all" dirty="0">
                <a:solidFill>
                  <a:srgbClr val="FFFEFF"/>
                </a:solidFill>
                <a:latin typeface="+mj-lt"/>
                <a:ea typeface="+mj-ea"/>
              </a:rPr>
              <a:t> (&amp; Print)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FE2E-167A-4AD1-61AF-E658E891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AB1563F-AEE6-4DD7-B918-94685E45F164}" type="slidenum">
              <a:rPr lang="en-US" sz="90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19</a:t>
            </a:fld>
            <a:endParaRPr lang="en-US" sz="90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5E58017-B53D-2576-44BA-DBC0FA3A983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81025" y="2181225"/>
          <a:ext cx="9855062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692B6F-2C7B-D116-383B-ED570BAA5EEC}"/>
              </a:ext>
            </a:extLst>
          </p:cNvPr>
          <p:cNvSpPr txBox="1"/>
          <p:nvPr/>
        </p:nvSpPr>
        <p:spPr>
          <a:xfrm>
            <a:off x="725557" y="5859463"/>
            <a:ext cx="8855765" cy="54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C2165-6FCC-FE27-E2A5-9344A661D3C9}"/>
              </a:ext>
            </a:extLst>
          </p:cNvPr>
          <p:cNvSpPr txBox="1"/>
          <p:nvPr/>
        </p:nvSpPr>
        <p:spPr>
          <a:xfrm>
            <a:off x="1272209" y="5859463"/>
            <a:ext cx="7553739" cy="54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F1A73-9D1D-8E43-A8AC-77BABE4C9BA0}"/>
              </a:ext>
            </a:extLst>
          </p:cNvPr>
          <p:cNvSpPr txBox="1"/>
          <p:nvPr/>
        </p:nvSpPr>
        <p:spPr>
          <a:xfrm>
            <a:off x="1381538" y="4745137"/>
            <a:ext cx="3339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2002 Edition is the one named in the court style guide.</a:t>
            </a:r>
          </a:p>
          <a:p>
            <a:endParaRPr lang="en-US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0F71620-C4C7-528F-F41C-1054340ACCF3}"/>
              </a:ext>
            </a:extLst>
          </p:cNvPr>
          <p:cNvSpPr/>
          <p:nvPr/>
        </p:nvSpPr>
        <p:spPr>
          <a:xfrm>
            <a:off x="8825948" y="954573"/>
            <a:ext cx="2971800" cy="17393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FA6B2-1A01-DDC7-92A2-2817D8536F18}"/>
              </a:ext>
            </a:extLst>
          </p:cNvPr>
          <p:cNvSpPr txBox="1"/>
          <p:nvPr/>
        </p:nvSpPr>
        <p:spPr>
          <a:xfrm>
            <a:off x="9005046" y="1300457"/>
            <a:ext cx="260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WFH?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Request a scan!</a:t>
            </a:r>
          </a:p>
        </p:txBody>
      </p:sp>
    </p:spTree>
    <p:extLst>
      <p:ext uri="{BB962C8B-B14F-4D97-AF65-F5344CB8AC3E}">
        <p14:creationId xmlns:p14="http://schemas.microsoft.com/office/powerpoint/2010/main" val="250721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7519-8186-AF77-3C1F-1594D909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Roadmap</a:t>
            </a:r>
            <a:endParaRPr lang="en-US" dirty="0"/>
          </a:p>
        </p:txBody>
      </p:sp>
      <p:pic>
        <p:nvPicPr>
          <p:cNvPr id="6" name="Content Placeholder 5" descr="Locator flag on a city map">
            <a:extLst>
              <a:ext uri="{FF2B5EF4-FFF2-40B4-BE49-F238E27FC236}">
                <a16:creationId xmlns:a16="http://schemas.microsoft.com/office/drawing/2014/main" id="{2F2B2B75-EB0B-8705-318A-62EF19FF5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65" y="3979458"/>
            <a:ext cx="3820242" cy="25468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3A759-6CF2-8922-DD38-9DA37B5A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E85AB-2651-676A-E2B0-5F3A81C0FC4D}"/>
              </a:ext>
            </a:extLst>
          </p:cNvPr>
          <p:cNvSpPr txBox="1"/>
          <p:nvPr/>
        </p:nvSpPr>
        <p:spPr>
          <a:xfrm>
            <a:off x="1420249" y="1736496"/>
            <a:ext cx="90953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Introduction to State of Oregon Law Library (SOLL)</a:t>
            </a:r>
          </a:p>
          <a:p>
            <a:r>
              <a:rPr lang="en-US" sz="2600" dirty="0"/>
              <a:t>	SOLL Collection Highlights</a:t>
            </a:r>
          </a:p>
          <a:p>
            <a:r>
              <a:rPr lang="en-US" sz="2600" dirty="0"/>
              <a:t>	SOLL Created Databases</a:t>
            </a:r>
          </a:p>
          <a:p>
            <a:r>
              <a:rPr lang="en-US" sz="2600" dirty="0"/>
              <a:t>	Remote Databases</a:t>
            </a:r>
          </a:p>
          <a:p>
            <a:r>
              <a:rPr lang="en-US" sz="2600" dirty="0"/>
              <a:t>	In-Library Resources</a:t>
            </a:r>
          </a:p>
          <a:p>
            <a:r>
              <a:rPr lang="en-US" sz="2600" dirty="0"/>
              <a:t>Other State Government Resources</a:t>
            </a:r>
          </a:p>
          <a:p>
            <a:r>
              <a:rPr lang="en-US" sz="2600" dirty="0"/>
              <a:t>	State Library </a:t>
            </a:r>
          </a:p>
          <a:p>
            <a:r>
              <a:rPr lang="en-US" sz="2600" dirty="0"/>
              <a:t>	Oregon Archives</a:t>
            </a:r>
          </a:p>
          <a:p>
            <a:r>
              <a:rPr lang="en-US" sz="2600" dirty="0"/>
              <a:t>	Oregon Legislature</a:t>
            </a:r>
          </a:p>
          <a:p>
            <a:r>
              <a:rPr lang="en-US" sz="2600" dirty="0"/>
              <a:t>		Legislative History*</a:t>
            </a:r>
          </a:p>
          <a:p>
            <a:r>
              <a:rPr lang="en-US" sz="2600" dirty="0"/>
              <a:t>Rombauer Method</a:t>
            </a:r>
          </a:p>
          <a:p>
            <a:r>
              <a:rPr lang="en-US" sz="2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630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E20E-2BA1-6B7C-6CF8-52FD43CC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70" y="1816330"/>
            <a:ext cx="5975139" cy="424654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Stedman’s Medical Dictionary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Online </a:t>
            </a:r>
            <a:br>
              <a:rPr lang="en-US" dirty="0"/>
            </a:br>
            <a:r>
              <a:rPr lang="en-US" dirty="0"/>
              <a:t>Print - 1950’s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CAF21-E808-DEA4-C821-9CB76B88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89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9C3A-DA2E-73EA-4C2E-0459E769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Chicago Manual of Style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62AF5B5-A65F-22D0-131E-113E0BA20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45837" y="1962150"/>
            <a:ext cx="9187614" cy="42576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3CFA3-5919-F09E-E67D-CF76FAAC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20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9BC7-612C-6DE2-BAC9-F2736FEE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b="0" cap="all">
                <a:solidFill>
                  <a:schemeClr val="accent1"/>
                </a:solidFill>
                <a:latin typeface="+mj-lt"/>
                <a:ea typeface="+mj-ea"/>
              </a:rPr>
              <a:t>Questions about SOLL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F6A65-DCF1-C117-134F-B7A27968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3974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AB1563F-AEE6-4DD7-B918-94685E45F164}" type="slidenum">
              <a:rPr lang="en-US" sz="9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22</a:t>
            </a:fld>
            <a:endParaRPr lang="en-US" sz="90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242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A1B7-EBB7-A4D2-4DBC-92F0E43E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b="0" cap="all" dirty="0">
                <a:solidFill>
                  <a:schemeClr val="tx2"/>
                </a:solidFill>
                <a:latin typeface="+mj-lt"/>
                <a:ea typeface="+mj-ea"/>
              </a:rPr>
              <a:t>State Government</a:t>
            </a:r>
            <a:br>
              <a:rPr lang="en-US" sz="4800" b="0" cap="all" dirty="0">
                <a:solidFill>
                  <a:schemeClr val="tx2"/>
                </a:solidFill>
                <a:latin typeface="+mj-lt"/>
                <a:ea typeface="+mj-ea"/>
              </a:rPr>
            </a:br>
            <a:r>
              <a:rPr lang="en-US" sz="4800" b="0" cap="all" dirty="0">
                <a:solidFill>
                  <a:schemeClr val="tx2"/>
                </a:solidFill>
                <a:latin typeface="+mj-lt"/>
                <a:ea typeface="+mj-ea"/>
              </a:rPr>
              <a:t>Legal</a:t>
            </a:r>
            <a:br>
              <a:rPr lang="en-US" sz="4800" b="0" cap="all" dirty="0">
                <a:solidFill>
                  <a:schemeClr val="tx2"/>
                </a:solidFill>
                <a:latin typeface="+mj-lt"/>
                <a:ea typeface="+mj-ea"/>
              </a:rPr>
            </a:br>
            <a:r>
              <a:rPr lang="en-US" sz="4800" b="0" cap="all" dirty="0">
                <a:solidFill>
                  <a:schemeClr val="tx2"/>
                </a:solidFill>
                <a:latin typeface="+mj-lt"/>
                <a:ea typeface="+mj-ea"/>
              </a:rPr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29AEB-1B3A-B9AA-51C4-47F38B18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3974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AB1563F-AEE6-4DD7-B918-94685E45F164}" type="slidenum">
              <a:rPr lang="en-US" sz="9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90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425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tate Library of Oregon">
            <a:extLst>
              <a:ext uri="{FF2B5EF4-FFF2-40B4-BE49-F238E27FC236}">
                <a16:creationId xmlns:a16="http://schemas.microsoft.com/office/drawing/2014/main" id="{2E0A6708-55E3-B6DB-049C-9583DE2CA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7" r="9091" b="10006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4D40AC-9156-6812-6D07-09D437F0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0" cap="all">
                <a:solidFill>
                  <a:schemeClr val="bg1"/>
                </a:solidFill>
                <a:latin typeface="+mj-lt"/>
                <a:ea typeface="+mj-ea"/>
                <a:hlinkClick r:id="rId4"/>
              </a:rPr>
              <a:t>State Library</a:t>
            </a:r>
            <a:r>
              <a:rPr lang="en-US" sz="2800" b="0" cap="all">
                <a:solidFill>
                  <a:schemeClr val="bg1"/>
                </a:solidFill>
                <a:latin typeface="+mj-lt"/>
                <a:ea typeface="+mj-ea"/>
              </a:rPr>
              <a:t> </a:t>
            </a:r>
            <a:br>
              <a:rPr lang="en-US" sz="2800" b="0" cap="all">
                <a:solidFill>
                  <a:schemeClr val="bg1"/>
                </a:solidFill>
                <a:latin typeface="+mj-lt"/>
                <a:ea typeface="+mj-ea"/>
              </a:rPr>
            </a:br>
            <a:endParaRPr lang="en-US" sz="2800" b="0" cap="all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291BB-25A7-C0CA-D4FF-621CA58476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581193" y="2438399"/>
            <a:ext cx="3415074" cy="356446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 lvl="1" indent="0">
              <a:lnSpc>
                <a:spcPct val="90000"/>
              </a:lnSpc>
              <a:buClr>
                <a:schemeClr val="accent2"/>
              </a:buClr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5"/>
              </a:rPr>
              <a:t>Oregon Documents</a:t>
            </a: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012950" lvl="2" indent="-285750">
              <a:lnSpc>
                <a:spcPct val="90000"/>
              </a:lnSpc>
              <a:buClr>
                <a:schemeClr val="accent2"/>
              </a:buClr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6"/>
              </a:rPr>
              <a:t>Voters Pamphlets</a:t>
            </a:r>
            <a:endParaRPr lang="en-US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012950" lvl="2" indent="-285750">
              <a:lnSpc>
                <a:spcPct val="90000"/>
              </a:lnSpc>
              <a:buClr>
                <a:schemeClr val="accent2"/>
              </a:buClr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7"/>
              </a:rPr>
              <a:t>State Agency Publications </a:t>
            </a:r>
            <a:endParaRPr lang="en-US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012950" lvl="2" indent="-285750">
              <a:lnSpc>
                <a:spcPct val="90000"/>
              </a:lnSpc>
              <a:buClr>
                <a:schemeClr val="accent2"/>
              </a:buClr>
              <a:buFont typeface="Wingdings 2" panose="05020102010507070707" pitchFamily="18" charset="2"/>
              <a:buChar char=""/>
            </a:pPr>
            <a:r>
              <a:rPr lang="en-US" b="1" dirty="0" err="1">
                <a:solidFill>
                  <a:schemeClr val="bg1"/>
                </a:solidFill>
                <a:latin typeface="+mn-lt"/>
                <a:ea typeface="+mn-ea"/>
                <a:cs typeface="+mn-cs"/>
                <a:hlinkClick r:id="rId8"/>
              </a:rPr>
              <a:t>Oregoniana</a:t>
            </a:r>
            <a:endParaRPr lang="en-US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354950" lvl="3" indent="-285750">
              <a:lnSpc>
                <a:spcPct val="90000"/>
              </a:lnSpc>
              <a:buClr>
                <a:schemeClr val="accent2"/>
              </a:buClr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Like Americana…but for Oregon</a:t>
            </a:r>
          </a:p>
        </p:txBody>
      </p:sp>
    </p:spTree>
    <p:extLst>
      <p:ext uri="{BB962C8B-B14F-4D97-AF65-F5344CB8AC3E}">
        <p14:creationId xmlns:p14="http://schemas.microsoft.com/office/powerpoint/2010/main" val="3743731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AC330E-0F27-F28A-17CA-537386DC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33670"/>
            <a:ext cx="7254513" cy="6822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000" b="0" cap="all" dirty="0">
                <a:solidFill>
                  <a:schemeClr val="bg1"/>
                </a:solidFill>
                <a:latin typeface="+mj-lt"/>
                <a:ea typeface="+mj-ea"/>
                <a:hlinkClick r:id="rId3"/>
              </a:rPr>
            </a:br>
            <a:br>
              <a:rPr lang="en-US" sz="4000" b="0" cap="all" dirty="0">
                <a:solidFill>
                  <a:schemeClr val="bg1"/>
                </a:solidFill>
                <a:latin typeface="+mj-lt"/>
                <a:ea typeface="+mj-ea"/>
                <a:hlinkClick r:id="rId3"/>
              </a:rPr>
            </a:br>
            <a:br>
              <a:rPr lang="en-US" sz="4000" b="0" cap="all" dirty="0">
                <a:solidFill>
                  <a:schemeClr val="bg1"/>
                </a:solidFill>
                <a:latin typeface="+mj-lt"/>
                <a:ea typeface="+mj-ea"/>
                <a:hlinkClick r:id="rId3"/>
              </a:rPr>
            </a:br>
            <a:br>
              <a:rPr lang="en-US" sz="4000" b="0" cap="all" dirty="0">
                <a:solidFill>
                  <a:schemeClr val="bg1"/>
                </a:solidFill>
                <a:latin typeface="+mj-lt"/>
                <a:ea typeface="+mj-ea"/>
                <a:hlinkClick r:id="rId3"/>
              </a:rPr>
            </a:br>
            <a:r>
              <a:rPr lang="en-US" sz="4000" b="0" cap="all" dirty="0">
                <a:solidFill>
                  <a:schemeClr val="bg1"/>
                </a:solidFill>
                <a:latin typeface="+mj-lt"/>
                <a:ea typeface="+mj-ea"/>
                <a:hlinkClick r:id="rId3"/>
              </a:rPr>
              <a:t>Oregon State Archives</a:t>
            </a:r>
            <a:br>
              <a:rPr lang="en-US" sz="2800" b="0" cap="all" dirty="0">
                <a:solidFill>
                  <a:schemeClr val="bg1"/>
                </a:solidFill>
                <a:latin typeface="+mj-lt"/>
                <a:ea typeface="+mj-ea"/>
              </a:rPr>
            </a:br>
            <a:endParaRPr lang="en-US" sz="2800" b="0" cap="all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13DD170-2969-DCFD-E100-CDE9D478D2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4541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98EB3-4836-2518-6DF6-5E05BD023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5805" y="2180496"/>
            <a:ext cx="5275001" cy="40456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09750" lvl="1" indent="-285750">
              <a:buClr>
                <a:schemeClr val="accent2"/>
              </a:buCl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Original Oregon Documents</a:t>
            </a:r>
          </a:p>
          <a:p>
            <a:pPr marL="609750" lvl="1" indent="-285750">
              <a:buClr>
                <a:schemeClr val="accent2"/>
              </a:buCl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5"/>
              </a:rPr>
              <a:t>Legislative History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609750" lvl="1" indent="-285750">
              <a:buClr>
                <a:schemeClr val="accent2"/>
              </a:buCl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6"/>
              </a:rPr>
              <a:t>Oregon Administrative Rules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879750" lvl="2" indent="-285750">
              <a:buClr>
                <a:schemeClr val="accent2"/>
              </a:buCl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7"/>
              </a:rPr>
              <a:t>2018-2025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Compilations</a:t>
            </a:r>
          </a:p>
          <a:p>
            <a:pPr>
              <a:buClr>
                <a:schemeClr val="accent2"/>
              </a:buClr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613A5-61F1-DE57-C52E-A2F45C54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AB1563F-AEE6-4DD7-B918-94685E45F164}" type="slidenum">
              <a:rPr lang="en-US" sz="90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90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33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C5CB481D-E6B5-4DA2-9178-6DE77AB5C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38037-3EEB-C831-9204-BFCE596BB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Oregon Legislature</a:t>
            </a:r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6277250E-AC94-4AE1-B264-401790964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064" name="Rectangle 2063">
              <a:extLst>
                <a:ext uri="{FF2B5EF4-FFF2-40B4-BE49-F238E27FC236}">
                  <a16:creationId xmlns:a16="http://schemas.microsoft.com/office/drawing/2014/main" id="{7EEC8A17-C370-4333-8546-E2AEDB9CE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65" name="Rectangle 2064">
              <a:extLst>
                <a:ext uri="{FF2B5EF4-FFF2-40B4-BE49-F238E27FC236}">
                  <a16:creationId xmlns:a16="http://schemas.microsoft.com/office/drawing/2014/main" id="{969D8784-71D8-4FB0-887B-FB5192AFF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66" name="Rectangle 2065">
              <a:extLst>
                <a:ext uri="{FF2B5EF4-FFF2-40B4-BE49-F238E27FC236}">
                  <a16:creationId xmlns:a16="http://schemas.microsoft.com/office/drawing/2014/main" id="{08FF2EEA-3DC8-41E5-8A32-96F598118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056" name="Picture 8" descr="Events from May 1, 2022 – March 15">
            <a:extLst>
              <a:ext uri="{FF2B5EF4-FFF2-40B4-BE49-F238E27FC236}">
                <a16:creationId xmlns:a16="http://schemas.microsoft.com/office/drawing/2014/main" id="{59E9FE9D-BEB8-D2B2-1A92-F1E18C3C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" b="-2"/>
          <a:stretch>
            <a:fillRect/>
          </a:stretch>
        </p:blipFill>
        <p:spPr bwMode="auto">
          <a:xfrm>
            <a:off x="448732" y="600075"/>
            <a:ext cx="3683001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8DB2-A9C4-7FDC-8960-6ECC1FB15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7225074" cy="3962266"/>
          </a:xfrm>
        </p:spPr>
        <p:txBody>
          <a:bodyPr>
            <a:normAutofit/>
          </a:bodyPr>
          <a:lstStyle/>
          <a:p>
            <a:r>
              <a:rPr lang="en-US" dirty="0">
                <a:hlinkClick r:id="rId4"/>
              </a:rPr>
              <a:t>Oregon Revised Statutes 1953-Current</a:t>
            </a:r>
            <a:endParaRPr lang="en-US" dirty="0"/>
          </a:p>
          <a:p>
            <a:r>
              <a:rPr lang="en-US" dirty="0">
                <a:hlinkClick r:id="rId5"/>
              </a:rPr>
              <a:t>OR Laws </a:t>
            </a:r>
            <a:r>
              <a:rPr lang="en-US" dirty="0"/>
              <a:t>(session laws) </a:t>
            </a:r>
            <a:r>
              <a:rPr lang="en-US" dirty="0">
                <a:hlinkClick r:id="rId5"/>
              </a:rPr>
              <a:t>from 1999-2024</a:t>
            </a:r>
            <a:endParaRPr lang="en-US" dirty="0"/>
          </a:p>
          <a:p>
            <a:pPr lvl="1"/>
            <a:r>
              <a:rPr lang="en-US" dirty="0"/>
              <a:t>HeinOnline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Newer Leg History</a:t>
            </a:r>
          </a:p>
          <a:p>
            <a:pPr lvl="1"/>
            <a:r>
              <a:rPr lang="en-US" dirty="0">
                <a:hlinkClick r:id="rId6"/>
              </a:rPr>
              <a:t>Previous Session Details 2006ish-Current</a:t>
            </a:r>
            <a:endParaRPr lang="en-US" dirty="0"/>
          </a:p>
          <a:p>
            <a:pPr lvl="2"/>
            <a:r>
              <a:rPr lang="en-US" b="1" dirty="0">
                <a:hlinkClick r:id="rId7"/>
              </a:rPr>
              <a:t>Example: SB 406 2023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AC4FD-F857-C54B-4033-AAC4ECF1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5932" y="5956137"/>
            <a:ext cx="5448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B1563F-AEE6-4DD7-B918-94685E45F164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3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A835-B4C7-759E-5FC2-2B75027F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 History (older stuff)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42D49-95D3-515B-1941-E60E08B2E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2" y="1961447"/>
            <a:ext cx="11499574" cy="4804478"/>
          </a:xfrm>
        </p:spPr>
        <p:txBody>
          <a:bodyPr>
            <a:norm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hlinkClick r:id="rId3"/>
              </a:rPr>
              <a:t>ORS 166.272</a:t>
            </a:r>
            <a:endParaRPr lang="en-US" sz="1600" b="1" dirty="0"/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(1) A person commits the crime of unlawful possession of a machine gun, short-barreled rifle, short-barreled shotgun or firearms silencer if the person knowingly possesses any machine gun, short-barreled rifle, short-barreled shotgun or firearms silencer.(2) Unlawful possession of a machine gun, short-barreled rifle, short-barreled shotgun or firearms silencer is a Class B felony.(3) A peace officer may not arrest or charge a person for violating subsection (1) of this section if the person has in the person's immediate possession documentation showing that the machine gun, short-barreled rifle, short-barreled shotgun or firearms silencer is registered as required under federal law.(4) It is an affirmative defense to a charge of violating subsection (1) of this section that the machine gun, short-barreled rifle, short-barreled shotgun or firearms silencer was registered as required under federal law.</a:t>
            </a:r>
            <a:r>
              <a:rPr lang="pt-BR" sz="1050" b="0" i="0" dirty="0">
                <a:solidFill>
                  <a:srgbClr val="212121"/>
                </a:solidFill>
                <a:effectLst/>
                <a:latin typeface="freight-text-pro"/>
              </a:rPr>
              <a:t>  </a:t>
            </a:r>
            <a:r>
              <a:rPr lang="pt-BR" sz="2000" b="1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freight-text-pro"/>
              </a:rPr>
              <a:t>1989 c.839 §13a; 1997 c.749 §8; 1997 c.798 §1</a:t>
            </a:r>
            <a:endParaRPr lang="en-US" sz="3200" b="1" dirty="0">
              <a:highlight>
                <a:srgbClr val="FFFF00"/>
              </a:highlight>
            </a:endParaRPr>
          </a:p>
          <a:p>
            <a:r>
              <a:rPr lang="en-US" sz="2400" dirty="0"/>
              <a:t>Session Law (OR LAW) for 1989 c. 839 </a:t>
            </a:r>
            <a:r>
              <a:rPr lang="en-US" sz="2400" dirty="0">
                <a:sym typeface="Wingdings" panose="05000000000000000000" pitchFamily="2" charset="2"/>
              </a:rPr>
              <a:t> HB 3470</a:t>
            </a:r>
            <a:r>
              <a:rPr lang="en-US" sz="2400" dirty="0"/>
              <a:t> 1989</a:t>
            </a:r>
          </a:p>
          <a:p>
            <a:pPr lvl="3"/>
            <a:r>
              <a:rPr lang="en-US" sz="1400" dirty="0">
                <a:hlinkClick r:id="rId4"/>
              </a:rPr>
              <a:t>https://records.sos.state.or.us/ORSOSWebDrawer/Search</a:t>
            </a:r>
            <a:endParaRPr lang="en-US" sz="1400" dirty="0"/>
          </a:p>
          <a:p>
            <a:pPr lvl="3"/>
            <a:r>
              <a:rPr lang="en-US" sz="1400" dirty="0"/>
              <a:t> </a:t>
            </a:r>
            <a:r>
              <a:rPr lang="en-US" sz="1400" dirty="0">
                <a:hlinkClick r:id="rId5"/>
              </a:rPr>
              <a:t>https://records.sos.state.or.us/ORSOSWebDrawer/RecordView/8928372</a:t>
            </a:r>
            <a:r>
              <a:rPr lang="en-US" sz="1400" dirty="0"/>
              <a:t> </a:t>
            </a:r>
          </a:p>
          <a:p>
            <a:r>
              <a:rPr lang="en-US" sz="2400" dirty="0">
                <a:hlinkClick r:id="rId6"/>
              </a:rPr>
              <a:t>Legislative Committee Records Inventory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45973-96A9-A4F1-7258-C28071BD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98080790-A3FD-F469-01E0-C2C2B88838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553" y="4049949"/>
            <a:ext cx="35147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23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EB48-A6F9-19B7-D363-D71034F18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26" y="1961447"/>
            <a:ext cx="12022112" cy="501647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000" dirty="0">
                <a:latin typeface="+mn-lt"/>
              </a:rPr>
              <a:t>Session Law (OR LAW) for 1989 c. 839 </a:t>
            </a:r>
            <a:r>
              <a:rPr lang="en-US" sz="6000" dirty="0">
                <a:latin typeface="+mn-lt"/>
                <a:sym typeface="Wingdings" panose="05000000000000000000" pitchFamily="2" charset="2"/>
              </a:rPr>
              <a:t> HB 3470</a:t>
            </a:r>
            <a:r>
              <a:rPr lang="en-US" sz="6000" dirty="0">
                <a:latin typeface="+mn-lt"/>
              </a:rPr>
              <a:t> 1989</a:t>
            </a:r>
          </a:p>
          <a:p>
            <a:pPr lvl="3"/>
            <a:endParaRPr lang="en-US" sz="1400" dirty="0">
              <a:latin typeface="+mn-lt"/>
              <a:hlinkClick r:id="rId2"/>
            </a:endParaRPr>
          </a:p>
          <a:p>
            <a:pPr lvl="3"/>
            <a:endParaRPr lang="en-US" sz="1400" dirty="0">
              <a:latin typeface="+mn-lt"/>
              <a:hlinkClick r:id="rId2"/>
            </a:endParaRPr>
          </a:p>
          <a:p>
            <a:pPr lvl="3"/>
            <a:endParaRPr lang="en-US" sz="1400" dirty="0">
              <a:latin typeface="+mn-lt"/>
              <a:hlinkClick r:id="rId2"/>
            </a:endParaRPr>
          </a:p>
          <a:p>
            <a:pPr lvl="3"/>
            <a:endParaRPr lang="en-US" sz="1400" dirty="0">
              <a:latin typeface="+mn-lt"/>
              <a:hlinkClick r:id="rId2"/>
            </a:endParaRPr>
          </a:p>
          <a:p>
            <a:pPr lvl="3"/>
            <a:endParaRPr lang="en-US" sz="1400" dirty="0">
              <a:latin typeface="+mn-lt"/>
              <a:hlinkClick r:id="rId2"/>
            </a:endParaRPr>
          </a:p>
          <a:p>
            <a:pPr lvl="3"/>
            <a:endParaRPr lang="en-US" sz="1400" dirty="0">
              <a:latin typeface="+mn-lt"/>
              <a:hlinkClick r:id="rId2"/>
            </a:endParaRPr>
          </a:p>
          <a:p>
            <a:pPr lvl="3"/>
            <a:endParaRPr lang="en-US" sz="1400" dirty="0">
              <a:latin typeface="+mn-lt"/>
              <a:hlinkClick r:id="rId2"/>
            </a:endParaRPr>
          </a:p>
          <a:p>
            <a:pPr lvl="3"/>
            <a:endParaRPr lang="en-US" sz="1400" dirty="0">
              <a:latin typeface="+mn-lt"/>
              <a:hlinkClick r:id="rId2"/>
            </a:endParaRPr>
          </a:p>
          <a:p>
            <a:pPr lvl="3"/>
            <a:endParaRPr lang="en-US" sz="1400" dirty="0">
              <a:latin typeface="+mn-lt"/>
              <a:hlinkClick r:id="rId2"/>
            </a:endParaRPr>
          </a:p>
          <a:p>
            <a:pPr lvl="3"/>
            <a:endParaRPr lang="en-US" sz="1400" dirty="0">
              <a:latin typeface="+mn-lt"/>
              <a:hlinkClick r:id="rId2"/>
            </a:endParaRPr>
          </a:p>
          <a:p>
            <a:pPr lvl="3"/>
            <a:endParaRPr lang="en-US" sz="1400" dirty="0">
              <a:latin typeface="+mn-lt"/>
              <a:hlinkClick r:id="rId2"/>
            </a:endParaRPr>
          </a:p>
          <a:p>
            <a:pPr lvl="3"/>
            <a:endParaRPr lang="en-US" sz="1400" dirty="0">
              <a:latin typeface="+mn-lt"/>
              <a:hlinkClick r:id="rId2"/>
            </a:endParaRPr>
          </a:p>
          <a:p>
            <a:pPr lvl="3"/>
            <a:endParaRPr lang="en-US" sz="1400" dirty="0">
              <a:latin typeface="+mn-lt"/>
              <a:hlinkClick r:id="rId2"/>
            </a:endParaRPr>
          </a:p>
          <a:p>
            <a:pPr lvl="3"/>
            <a:endParaRPr lang="en-US" sz="1400" dirty="0">
              <a:latin typeface="+mn-lt"/>
              <a:hlinkClick r:id="rId2"/>
            </a:endParaRPr>
          </a:p>
          <a:p>
            <a:pPr lvl="3"/>
            <a:r>
              <a:rPr lang="en-US" sz="5100" dirty="0">
                <a:latin typeface="+mn-lt"/>
                <a:hlinkClick r:id="rId3"/>
              </a:rPr>
              <a:t>Legislative Tracing </a:t>
            </a:r>
            <a:r>
              <a:rPr lang="en-US" sz="5100" dirty="0">
                <a:latin typeface="+mn-lt"/>
              </a:rPr>
              <a:t>  </a:t>
            </a:r>
            <a:r>
              <a:rPr lang="en-US" sz="3400" b="1" i="1" dirty="0">
                <a:latin typeface="+mn-lt"/>
              </a:rPr>
              <a:t>MUST SEARCH IN THIS FORMAT</a:t>
            </a:r>
            <a:r>
              <a:rPr lang="en-US" sz="3400" i="1" dirty="0">
                <a:latin typeface="+mn-lt"/>
              </a:rPr>
              <a:t>     </a:t>
            </a:r>
            <a:r>
              <a:rPr lang="en-US" sz="5100" dirty="0">
                <a:solidFill>
                  <a:srgbClr val="FF0000"/>
                </a:solidFill>
                <a:latin typeface="+mn-lt"/>
              </a:rPr>
              <a:t>YEAR_HB_3470* </a:t>
            </a:r>
            <a:endParaRPr lang="en-US" sz="5100" dirty="0">
              <a:solidFill>
                <a:srgbClr val="FF0000"/>
              </a:solidFill>
              <a:latin typeface="+mn-lt"/>
              <a:hlinkClick r:id="rId2"/>
            </a:endParaRPr>
          </a:p>
          <a:p>
            <a:pPr lvl="3"/>
            <a:r>
              <a:rPr lang="en-US" sz="5100" dirty="0">
                <a:latin typeface="+mn-lt"/>
                <a:hlinkClick r:id="rId4"/>
              </a:rPr>
              <a:t>https://records.sos.state.or.us/ORSOSWebDrawer/RecordView/8928372</a:t>
            </a:r>
            <a:r>
              <a:rPr lang="en-US" sz="5100" dirty="0">
                <a:latin typeface="+mn-lt"/>
              </a:rPr>
              <a:t> </a:t>
            </a:r>
          </a:p>
          <a:p>
            <a:pPr marL="0" indent="0">
              <a:buNone/>
            </a:pPr>
            <a:endParaRPr lang="en-US" sz="4400" dirty="0">
              <a:latin typeface="+mn-lt"/>
              <a:hlinkClick r:id="rId5"/>
            </a:endParaRPr>
          </a:p>
          <a:p>
            <a:pPr marL="0" indent="0">
              <a:buNone/>
            </a:pPr>
            <a:r>
              <a:rPr lang="en-US" sz="5100" dirty="0">
                <a:latin typeface="+mn-lt"/>
                <a:hlinkClick r:id="rId5"/>
              </a:rPr>
              <a:t>Legislative Committee Records Inventory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2ACEB-8450-5AB2-5721-519957BE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98080790-A3FD-F469-01E0-C2C2B8883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476" y="2386040"/>
            <a:ext cx="3514725" cy="22383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EE165F3-BC2A-0EBE-A255-C7D5478A1C5A}"/>
              </a:ext>
            </a:extLst>
          </p:cNvPr>
          <p:cNvSpPr/>
          <p:nvPr/>
        </p:nvSpPr>
        <p:spPr>
          <a:xfrm>
            <a:off x="5756223" y="2930577"/>
            <a:ext cx="644577" cy="292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90DDB-604C-2EEF-CAD1-C919BB0C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336" y="844532"/>
            <a:ext cx="9478415" cy="891964"/>
          </a:xfrm>
        </p:spPr>
        <p:txBody>
          <a:bodyPr/>
          <a:lstStyle/>
          <a:p>
            <a:r>
              <a:rPr lang="en-US" dirty="0"/>
              <a:t>Leg History (older stuff)</a:t>
            </a:r>
          </a:p>
        </p:txBody>
      </p:sp>
    </p:spTree>
    <p:extLst>
      <p:ext uri="{BB962C8B-B14F-4D97-AF65-F5344CB8AC3E}">
        <p14:creationId xmlns:p14="http://schemas.microsoft.com/office/powerpoint/2010/main" val="1690638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4F97-2D28-B403-67E8-FD2907CF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Content Placeholder 5" descr="Customer review with solid fill">
            <a:extLst>
              <a:ext uri="{FF2B5EF4-FFF2-40B4-BE49-F238E27FC236}">
                <a16:creationId xmlns:a16="http://schemas.microsoft.com/office/drawing/2014/main" id="{C622CDA2-0CA4-B21A-2506-BEE9CE373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3604" y="2149761"/>
            <a:ext cx="3644002" cy="36440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AC7AE-F48A-A098-82F4-E461DD0E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8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4C476-3FF2-ABB2-7AEE-CF9E64A3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E2B00E45-521A-88C3-210E-8B3E26F74951}"/>
              </a:ext>
            </a:extLst>
          </p:cNvPr>
          <p:cNvSpPr txBox="1">
            <a:spLocks/>
          </p:cNvSpPr>
          <p:nvPr/>
        </p:nvSpPr>
        <p:spPr>
          <a:xfrm>
            <a:off x="760492" y="591536"/>
            <a:ext cx="11144137" cy="905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chemeClr val="bg2"/>
                </a:solidFill>
                <a:latin typeface="Georgia" panose="02040502050405020303" pitchFamily="18" charset="0"/>
                <a:ea typeface="Cambria" panose="02040503050406030204" pitchFamily="18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Meet the SOLL Library Team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6D5C61C-6F17-4832-455B-6D5D1DF02C16}"/>
              </a:ext>
            </a:extLst>
          </p:cNvPr>
          <p:cNvSpPr txBox="1">
            <a:spLocks/>
          </p:cNvSpPr>
          <p:nvPr/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24762-D57B-3D20-001A-DE94B0B48C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95102" y="1740007"/>
            <a:ext cx="1804693" cy="17557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643494-460B-66A9-8CE7-9DC20B4BCB9A}"/>
              </a:ext>
            </a:extLst>
          </p:cNvPr>
          <p:cNvGrpSpPr/>
          <p:nvPr/>
        </p:nvGrpSpPr>
        <p:grpSpPr>
          <a:xfrm>
            <a:off x="3563777" y="1794350"/>
            <a:ext cx="6869748" cy="4087709"/>
            <a:chOff x="5381823" y="-3222606"/>
            <a:chExt cx="10849614" cy="55661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6EB01E-2B39-2EE4-4D13-C5BF2385457F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3415085" y="-3218035"/>
              <a:ext cx="2816352" cy="22555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C5FFC-6E38-5B9A-44B3-A91DD3C66713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504317" y="-3222606"/>
              <a:ext cx="2630423" cy="22646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63019C-811C-8622-478C-0AE16D17FB55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381823" y="20971"/>
              <a:ext cx="2697481" cy="2322576"/>
            </a:xfrm>
            <a:prstGeom prst="rect">
              <a:avLst/>
            </a:prstGeom>
          </p:spPr>
        </p:pic>
      </p:grpSp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D501C05-1B35-1053-CF03-B64FFD185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033" y="1775649"/>
            <a:ext cx="1729691" cy="17296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D00F93-7ADC-9D57-788F-82EC2FFBD03D}"/>
              </a:ext>
            </a:extLst>
          </p:cNvPr>
          <p:cNvSpPr txBox="1"/>
          <p:nvPr/>
        </p:nvSpPr>
        <p:spPr>
          <a:xfrm>
            <a:off x="890694" y="3415254"/>
            <a:ext cx="289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Cathryn Bowie</a:t>
            </a:r>
          </a:p>
          <a:p>
            <a:pPr algn="ctr"/>
            <a:r>
              <a:rPr lang="en-US" dirty="0"/>
              <a:t>State Law Librarian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176F7-F264-5A7C-69DF-2AE3B874165A}"/>
              </a:ext>
            </a:extLst>
          </p:cNvPr>
          <p:cNvSpPr txBox="1"/>
          <p:nvPr/>
        </p:nvSpPr>
        <p:spPr>
          <a:xfrm>
            <a:off x="3280046" y="3417312"/>
            <a:ext cx="267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Emily Donnellan</a:t>
            </a:r>
          </a:p>
          <a:p>
            <a:pPr algn="ctr"/>
            <a:r>
              <a:rPr lang="en-US" dirty="0"/>
              <a:t>Reference Librarian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D75C9-B6D3-366A-5798-5DBD4A48EBED}"/>
              </a:ext>
            </a:extLst>
          </p:cNvPr>
          <p:cNvSpPr txBox="1"/>
          <p:nvPr/>
        </p:nvSpPr>
        <p:spPr>
          <a:xfrm>
            <a:off x="5519620" y="3397695"/>
            <a:ext cx="305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Lynne Palombo</a:t>
            </a:r>
          </a:p>
          <a:p>
            <a:pPr algn="ctr"/>
            <a:r>
              <a:rPr lang="en-US" dirty="0"/>
              <a:t>Communications Librarian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479AC4-8EC6-17D4-24B4-59D7DB59C526}"/>
              </a:ext>
            </a:extLst>
          </p:cNvPr>
          <p:cNvSpPr txBox="1"/>
          <p:nvPr/>
        </p:nvSpPr>
        <p:spPr>
          <a:xfrm>
            <a:off x="8177876" y="3397695"/>
            <a:ext cx="289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Amanda Duke</a:t>
            </a:r>
          </a:p>
          <a:p>
            <a:pPr algn="ctr"/>
            <a:r>
              <a:rPr lang="en-US" dirty="0"/>
              <a:t>Tech Services Librarian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8CFF57-5F6D-609D-F95A-D4C2907FC74B}"/>
              </a:ext>
            </a:extLst>
          </p:cNvPr>
          <p:cNvSpPr txBox="1"/>
          <p:nvPr/>
        </p:nvSpPr>
        <p:spPr>
          <a:xfrm>
            <a:off x="3563777" y="5799560"/>
            <a:ext cx="199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Mary Yunker</a:t>
            </a:r>
          </a:p>
          <a:p>
            <a:pPr algn="ctr"/>
            <a:r>
              <a:rPr lang="en-US" dirty="0"/>
              <a:t>Publications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FA2CB0-F797-44E5-BD6F-0549E2E63346}"/>
              </a:ext>
            </a:extLst>
          </p:cNvPr>
          <p:cNvSpPr txBox="1"/>
          <p:nvPr/>
        </p:nvSpPr>
        <p:spPr>
          <a:xfrm>
            <a:off x="6016603" y="5799559"/>
            <a:ext cx="172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Jess Davison</a:t>
            </a:r>
          </a:p>
          <a:p>
            <a:pPr algn="ctr"/>
            <a:r>
              <a:rPr lang="en-US" dirty="0"/>
              <a:t>Publications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142030A0-FA74-7A63-52AB-890C5E436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BBA49674-5FE5-E1E5-89C9-8B9D2B495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02" y="4053848"/>
            <a:ext cx="1568625" cy="181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ACD927-6919-C8B8-FF11-6B58D2641205}"/>
              </a:ext>
            </a:extLst>
          </p:cNvPr>
          <p:cNvSpPr txBox="1"/>
          <p:nvPr/>
        </p:nvSpPr>
        <p:spPr>
          <a:xfrm>
            <a:off x="1245717" y="5783239"/>
            <a:ext cx="213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Melissa Beer</a:t>
            </a:r>
          </a:p>
          <a:p>
            <a:pPr algn="ctr"/>
            <a:r>
              <a:rPr lang="en-US" dirty="0"/>
              <a:t>Research Analyst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0720E2-5679-04C9-B343-47E434956D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2304" y="4061585"/>
            <a:ext cx="1661182" cy="18204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4F4709-E3B4-E2CD-1954-FA54166A7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01" y="3997892"/>
            <a:ext cx="1530539" cy="18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B3959-74D7-E8DD-4F0C-BC11BEA8A2E6}"/>
              </a:ext>
            </a:extLst>
          </p:cNvPr>
          <p:cNvSpPr txBox="1"/>
          <p:nvPr/>
        </p:nvSpPr>
        <p:spPr>
          <a:xfrm>
            <a:off x="8205139" y="5799559"/>
            <a:ext cx="2405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Desiree Perry</a:t>
            </a:r>
          </a:p>
          <a:p>
            <a:pPr algn="ctr"/>
            <a:r>
              <a:rPr lang="en-US" dirty="0"/>
              <a:t>Library Assistant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67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F12A-FCF3-6E72-BE6E-8BD397F1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Starting your research</a:t>
            </a:r>
          </a:p>
        </p:txBody>
      </p:sp>
      <p:pic>
        <p:nvPicPr>
          <p:cNvPr id="14" name="Graphic 13" descr="Question mark">
            <a:extLst>
              <a:ext uri="{FF2B5EF4-FFF2-40B4-BE49-F238E27FC236}">
                <a16:creationId xmlns:a16="http://schemas.microsoft.com/office/drawing/2014/main" id="{1F4FEE8F-091C-B008-48AA-511F4B949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3878" y="2361056"/>
            <a:ext cx="3649219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8D440-EDE9-9DFF-3422-8AD5D448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099332" cy="404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Now you know where the resources are...How do you know </a:t>
            </a:r>
            <a:r>
              <a:rPr lang="en-US" sz="3000" b="1" i="1" dirty="0"/>
              <a:t>when</a:t>
            </a:r>
            <a:r>
              <a:rPr lang="en-US" sz="3000" dirty="0"/>
              <a:t> to consult </a:t>
            </a:r>
            <a:r>
              <a:rPr lang="en-US" sz="3000" b="1" i="1" dirty="0"/>
              <a:t>what</a:t>
            </a:r>
            <a:r>
              <a:rPr lang="en-US" sz="3000" dirty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8A578-B4C3-AEC9-0173-934826A7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B1563F-AEE6-4DD7-B918-94685E45F164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17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25190-498F-43A2-BB8D-4578B5EA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begin my research?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680C16-5362-4102-A41A-8AA840D5F9D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C0C9C2"/>
          </a:solidFill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Rombauer Method</a:t>
            </a:r>
            <a:endParaRPr lang="en-US" dirty="0"/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Preliminary Analysis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Secondary Sources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Codified Law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dirty="0"/>
              <a:t>Hierarchy of authority 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Binding Precedent &amp; Persuasive Authority 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Refine, Double Check &amp; Update </a:t>
            </a:r>
          </a:p>
        </p:txBody>
      </p:sp>
    </p:spTree>
    <p:extLst>
      <p:ext uri="{BB962C8B-B14F-4D97-AF65-F5344CB8AC3E}">
        <p14:creationId xmlns:p14="http://schemas.microsoft.com/office/powerpoint/2010/main" val="2332189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6E6742-531F-40FA-BA90-D19A3217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Analysis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1592D-4FCA-4B66-9B95-45D692622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Facts </a:t>
            </a:r>
          </a:p>
          <a:p>
            <a:r>
              <a:rPr lang="en-US" dirty="0"/>
              <a:t>Words &amp; Phrases </a:t>
            </a:r>
          </a:p>
          <a:p>
            <a:r>
              <a:rPr lang="en-US" dirty="0"/>
              <a:t>Issue </a:t>
            </a:r>
          </a:p>
          <a:p>
            <a:r>
              <a:rPr lang="en-US" dirty="0"/>
              <a:t>Jurisdiction</a:t>
            </a:r>
          </a:p>
          <a:p>
            <a:r>
              <a:rPr lang="en-US" dirty="0"/>
              <a:t>What do you already know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DA2914-9B5D-4E0F-8ABF-094D18E8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1F1CA-35D6-4849-9619-8740382B707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6525"/>
            <a:ext cx="2743200" cy="365125"/>
          </a:xfrm>
          <a:prstGeom prst="rect">
            <a:avLst/>
          </a:prstGeom>
        </p:spPr>
        <p:txBody>
          <a:bodyPr/>
          <a:lstStyle/>
          <a:p>
            <a:fld id="{C5DB74C9-B808-4394-A017-79C83B2524EF}" type="datetime1">
              <a:rPr lang="en-US" smtClean="0"/>
              <a:t>12/11/2025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08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1AA5A3-9CA8-4E19-BF5A-8CD2BC70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Sources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6AC65-35DD-461C-8F19-D1727FD4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I start my research here</a:t>
            </a:r>
            <a:r>
              <a:rPr lang="en-US" dirty="0"/>
              <a:t>. </a:t>
            </a:r>
          </a:p>
          <a:p>
            <a:r>
              <a:rPr lang="en-US" dirty="0"/>
              <a:t>What is a secondary source?</a:t>
            </a:r>
          </a:p>
          <a:p>
            <a:pPr lvl="1"/>
            <a:r>
              <a:rPr lang="en-US" dirty="0"/>
              <a:t>Discuss, explain, analyze and critique the law</a:t>
            </a:r>
          </a:p>
          <a:p>
            <a:r>
              <a:rPr lang="en-US" dirty="0"/>
              <a:t>Examples of Secondary Sources</a:t>
            </a:r>
          </a:p>
          <a:p>
            <a:pPr lvl="1"/>
            <a:r>
              <a:rPr lang="en-US" dirty="0"/>
              <a:t>Treatises (</a:t>
            </a:r>
            <a:r>
              <a:rPr lang="en-US" dirty="0" err="1"/>
              <a:t>Nimmer</a:t>
            </a:r>
            <a:r>
              <a:rPr lang="en-US" dirty="0"/>
              <a:t> on Copyright) </a:t>
            </a:r>
          </a:p>
          <a:p>
            <a:pPr lvl="1"/>
            <a:r>
              <a:rPr lang="en-US" dirty="0"/>
              <a:t>Hornbooks </a:t>
            </a:r>
          </a:p>
          <a:p>
            <a:pPr lvl="1"/>
            <a:r>
              <a:rPr lang="en-US" dirty="0"/>
              <a:t>Encyclopedias (</a:t>
            </a:r>
            <a:r>
              <a:rPr lang="en-US" dirty="0" err="1"/>
              <a:t>AmJur</a:t>
            </a:r>
            <a:r>
              <a:rPr lang="en-US" dirty="0"/>
              <a:t> &amp; CJS)</a:t>
            </a:r>
          </a:p>
          <a:p>
            <a:pPr lvl="1"/>
            <a:r>
              <a:rPr lang="en-US" dirty="0"/>
              <a:t>Dictionary's (Blacks)</a:t>
            </a:r>
          </a:p>
          <a:p>
            <a:pPr lvl="1"/>
            <a:r>
              <a:rPr lang="en-US" dirty="0"/>
              <a:t>Law Reviews</a:t>
            </a:r>
          </a:p>
          <a:p>
            <a:pPr lvl="1"/>
            <a:r>
              <a:rPr lang="en-US" dirty="0"/>
              <a:t>ALR Articles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C0815D-DA73-4F41-AC48-D65D303E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9860F-A705-478E-8B65-FD53F727AAC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6525"/>
            <a:ext cx="2743200" cy="365125"/>
          </a:xfrm>
          <a:prstGeom prst="rect">
            <a:avLst/>
          </a:prstGeom>
        </p:spPr>
        <p:txBody>
          <a:bodyPr/>
          <a:lstStyle/>
          <a:p>
            <a:fld id="{C5DB74C9-B808-4394-A017-79C83B2524EF}" type="datetime1">
              <a:rPr lang="en-US" smtClean="0"/>
              <a:t>12/11/2025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10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1DE737-63F6-40FE-A68B-2FE0E4BE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9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cap="all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Codified Law </a:t>
            </a:r>
            <a:r>
              <a:rPr lang="en-US" b="0" cap="all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Law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EDB62-48D4-4534-B244-1700E0CFC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5DB74C9-B808-4394-A017-79C83B2524EF}" type="datetime1">
              <a:rPr lang="en-US" smtClean="0">
                <a:solidFill>
                  <a:schemeClr val="accent2"/>
                </a:solidFill>
              </a:rPr>
              <a:pPr algn="r">
                <a:spcAft>
                  <a:spcPts val="600"/>
                </a:spcAft>
              </a:pPr>
              <a:t>12/11/2025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EBD4D5-56A2-4EF2-A7E6-E85E9139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34</a:t>
            </a:fld>
            <a:endParaRPr lang="en-US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1CF9DC5-B8FB-5D9F-6076-8B1E3A914707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5924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2E9229-B379-4C14-AE4B-990465F6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Law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D4433-DB06-4DCC-95C6-45AC15075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What law school focuses on and likely what you’re familiar with </a:t>
            </a:r>
          </a:p>
          <a:p>
            <a:r>
              <a:rPr lang="en-US" dirty="0"/>
              <a:t>Binding authority </a:t>
            </a:r>
          </a:p>
          <a:p>
            <a:pPr marL="457200" lvl="1" indent="0">
              <a:buNone/>
            </a:pPr>
            <a:r>
              <a:rPr lang="en-US" dirty="0"/>
              <a:t>Remember your hierarchy of authority</a:t>
            </a:r>
          </a:p>
          <a:p>
            <a:pPr lvl="2"/>
            <a:r>
              <a:rPr lang="en-US" dirty="0"/>
              <a:t>Trial Court</a:t>
            </a:r>
          </a:p>
          <a:p>
            <a:pPr lvl="2"/>
            <a:r>
              <a:rPr lang="en-US" dirty="0"/>
              <a:t>Court of Appeals</a:t>
            </a:r>
          </a:p>
          <a:p>
            <a:pPr lvl="2"/>
            <a:r>
              <a:rPr lang="en-US" dirty="0"/>
              <a:t>Court of last resort</a:t>
            </a:r>
          </a:p>
          <a:p>
            <a:r>
              <a:rPr lang="en-US" dirty="0"/>
              <a:t>Persuasive Authority </a:t>
            </a:r>
          </a:p>
          <a:p>
            <a:pPr lvl="1"/>
            <a:r>
              <a:rPr lang="en-US" dirty="0"/>
              <a:t>Cases from other jurisdictions</a:t>
            </a:r>
          </a:p>
          <a:p>
            <a:pPr lvl="1"/>
            <a:r>
              <a:rPr lang="en-US" dirty="0"/>
              <a:t>Statutes from other states</a:t>
            </a:r>
          </a:p>
          <a:p>
            <a:pPr lvl="1"/>
            <a:r>
              <a:rPr lang="en-US" dirty="0"/>
              <a:t>50 State surveys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861A18-8E98-4110-927B-78830F73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13804-3A9A-4861-A099-231AFB8A99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6525"/>
            <a:ext cx="2743200" cy="365125"/>
          </a:xfrm>
          <a:prstGeom prst="rect">
            <a:avLst/>
          </a:prstGeom>
        </p:spPr>
        <p:txBody>
          <a:bodyPr/>
          <a:lstStyle/>
          <a:p>
            <a:fld id="{C5DB74C9-B808-4394-A017-79C83B2524EF}" type="datetime1">
              <a:rPr lang="en-US" smtClean="0"/>
              <a:t>12/11/2025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56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16C7BC-2B2A-44DC-A41F-DFABFE37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Refine, Double-Check,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C9EC0-7992-4330-98CD-39F34E611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</a:t>
            </a:r>
          </a:p>
          <a:p>
            <a:pPr lvl="1"/>
            <a:r>
              <a:rPr lang="en-US" dirty="0"/>
              <a:t>Have you answered the question?</a:t>
            </a:r>
          </a:p>
          <a:p>
            <a:r>
              <a:rPr lang="en-US" dirty="0"/>
              <a:t>Double-check</a:t>
            </a:r>
          </a:p>
          <a:p>
            <a:pPr lvl="1"/>
            <a:r>
              <a:rPr lang="en-US" dirty="0"/>
              <a:t>Not feeling confident in your answer? </a:t>
            </a:r>
          </a:p>
          <a:p>
            <a:r>
              <a:rPr lang="en-US" dirty="0"/>
              <a:t>Update</a:t>
            </a:r>
          </a:p>
          <a:p>
            <a:pPr lvl="1"/>
            <a:r>
              <a:rPr lang="en-US" dirty="0" err="1"/>
              <a:t>Shepardize</a:t>
            </a:r>
            <a:r>
              <a:rPr lang="en-US" dirty="0"/>
              <a:t>, </a:t>
            </a:r>
            <a:r>
              <a:rPr lang="en-US" dirty="0" err="1"/>
              <a:t>Keycite</a:t>
            </a:r>
            <a:r>
              <a:rPr lang="en-US" dirty="0"/>
              <a:t>, whatever you need to do to make sure you’re relying on good law.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82FB86-3E5F-45A1-8938-93F176AE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87DF7-8C0A-4196-83AB-14099A2413C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6525"/>
            <a:ext cx="2743200" cy="365125"/>
          </a:xfrm>
          <a:prstGeom prst="rect">
            <a:avLst/>
          </a:prstGeom>
        </p:spPr>
        <p:txBody>
          <a:bodyPr/>
          <a:lstStyle/>
          <a:p>
            <a:fld id="{C5DB74C9-B808-4394-A017-79C83B2524EF}" type="datetime1">
              <a:rPr lang="en-US" smtClean="0"/>
              <a:t>12/11/2025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54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CFBEC2-60A1-BB70-E9D6-33CD9E64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122" name="Picture 2" descr="Research Dan Jay Ellis ...">
            <a:extLst>
              <a:ext uri="{FF2B5EF4-FFF2-40B4-BE49-F238E27FC236}">
                <a16:creationId xmlns:a16="http://schemas.microsoft.com/office/drawing/2014/main" id="{EB5D29D5-57F0-2C6E-DF36-14C950A2A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01" y="2026711"/>
            <a:ext cx="6551267" cy="344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43880D1-C13B-2204-C07A-AD07930D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74" y="494626"/>
            <a:ext cx="9478415" cy="891964"/>
          </a:xfrm>
        </p:spPr>
        <p:txBody>
          <a:bodyPr/>
          <a:lstStyle/>
          <a:p>
            <a:r>
              <a:rPr lang="en-US" dirty="0"/>
              <a:t>Final thoughts?</a:t>
            </a:r>
          </a:p>
        </p:txBody>
      </p:sp>
    </p:spTree>
    <p:extLst>
      <p:ext uri="{BB962C8B-B14F-4D97-AF65-F5344CB8AC3E}">
        <p14:creationId xmlns:p14="http://schemas.microsoft.com/office/powerpoint/2010/main" val="1187092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60F1-F2BA-2B80-5265-0B4E45749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14" y="667995"/>
            <a:ext cx="6490251" cy="3347414"/>
          </a:xfrm>
        </p:spPr>
        <p:txBody>
          <a:bodyPr/>
          <a:lstStyle/>
          <a:p>
            <a:pPr algn="ctr"/>
            <a:r>
              <a:rPr lang="en-US" sz="4000" dirty="0"/>
              <a:t>Get ahold of us!</a:t>
            </a:r>
            <a:br>
              <a:rPr lang="en-US" sz="4000" dirty="0"/>
            </a:br>
            <a:br>
              <a:rPr lang="en-US" sz="4000" dirty="0"/>
            </a:br>
            <a:r>
              <a:rPr lang="en-US" sz="2400" kern="1200" dirty="0">
                <a:latin typeface="+mj-lt"/>
                <a:ea typeface="+mj-ea"/>
                <a:cs typeface="+mj-cs"/>
              </a:rPr>
              <a:t>Website </a:t>
            </a:r>
            <a:r>
              <a:rPr lang="en-US" sz="2400" kern="1200" dirty="0">
                <a:solidFill>
                  <a:srgbClr val="0084B4"/>
                </a:solidFill>
                <a:latin typeface="+mj-lt"/>
                <a:ea typeface="+mj-ea"/>
                <a:cs typeface="+mj-cs"/>
              </a:rPr>
              <a:t>Oregon.gov/</a:t>
            </a:r>
            <a:r>
              <a:rPr lang="en-US" sz="2400" kern="1200" dirty="0" err="1">
                <a:solidFill>
                  <a:srgbClr val="0084B4"/>
                </a:solidFill>
                <a:latin typeface="+mj-lt"/>
                <a:ea typeface="+mj-ea"/>
                <a:cs typeface="+mj-cs"/>
              </a:rPr>
              <a:t>soll</a:t>
            </a:r>
            <a:br>
              <a:rPr lang="en-US" sz="2400" kern="1200" dirty="0">
                <a:latin typeface="+mj-lt"/>
                <a:ea typeface="+mj-ea"/>
                <a:cs typeface="+mj-cs"/>
              </a:rPr>
            </a:br>
            <a:br>
              <a:rPr lang="en-US" sz="2400" dirty="0">
                <a:latin typeface="+mj-lt"/>
                <a:ea typeface="+mj-ea"/>
              </a:rPr>
            </a:br>
            <a:r>
              <a:rPr lang="en-US" sz="2400" dirty="0">
                <a:latin typeface="+mj-lt"/>
                <a:ea typeface="+mj-ea"/>
              </a:rPr>
              <a:t> 503-986-5640</a:t>
            </a:r>
            <a:br>
              <a:rPr lang="en-US" sz="2400" dirty="0">
                <a:latin typeface="+mj-lt"/>
                <a:ea typeface="+mj-ea"/>
              </a:rPr>
            </a:br>
            <a:br>
              <a:rPr lang="en-US" sz="2400" dirty="0">
                <a:latin typeface="+mj-lt"/>
                <a:ea typeface="+mj-ea"/>
              </a:rPr>
            </a:br>
            <a:r>
              <a:rPr lang="en-US" sz="2400" dirty="0">
                <a:highlight>
                  <a:srgbClr val="FFFF00"/>
                </a:highlight>
                <a:latin typeface="+mj-lt"/>
                <a:ea typeface="+mj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State.Law.Library@ojd.state.or.us</a:t>
            </a:r>
            <a:r>
              <a:rPr lang="en-US" sz="2400" dirty="0">
                <a:highlight>
                  <a:srgbClr val="FFFF00"/>
                </a:highlight>
                <a:latin typeface="+mj-lt"/>
                <a:ea typeface="+mj-ea"/>
              </a:rPr>
              <a:t> 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9812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60F1-F2BA-2B80-5265-0B4E45749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6031" y="1305009"/>
            <a:ext cx="6539869" cy="908588"/>
          </a:xfrm>
        </p:spPr>
        <p:txBody>
          <a:bodyPr/>
          <a:lstStyle/>
          <a:p>
            <a:pPr algn="ctr"/>
            <a:r>
              <a:rPr lang="en-US" dirty="0"/>
              <a:t>SOLL Stats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35D3F-AA27-9A0C-4BE3-20741DCD8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1328" y="2688691"/>
            <a:ext cx="5233537" cy="434426"/>
          </a:xfrm>
        </p:spPr>
        <p:txBody>
          <a:bodyPr/>
          <a:lstStyle/>
          <a:p>
            <a:r>
              <a:rPr lang="en-US" dirty="0"/>
              <a:t>35,000+ Electronic Titles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675B7-2131-2B35-99DA-24A538C24B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2363" y="3270745"/>
            <a:ext cx="5233537" cy="627230"/>
          </a:xfrm>
        </p:spPr>
        <p:txBody>
          <a:bodyPr/>
          <a:lstStyle/>
          <a:p>
            <a:r>
              <a:rPr lang="en-US" sz="2400" dirty="0"/>
              <a:t>96,000 Unique Catalog Entries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A1BCB-945E-25B3-36CA-A842A8E1C6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4713" y="3729921"/>
            <a:ext cx="5233537" cy="951409"/>
          </a:xfrm>
        </p:spPr>
        <p:txBody>
          <a:bodyPr/>
          <a:lstStyle/>
          <a:p>
            <a:r>
              <a:rPr lang="en-US" dirty="0"/>
              <a:t>Over </a:t>
            </a:r>
            <a:r>
              <a:rPr lang="en-US" sz="2400" dirty="0"/>
              <a:t>100,000</a:t>
            </a:r>
            <a:r>
              <a:rPr lang="en-US" dirty="0"/>
              <a:t> Volumes!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4A423-1D86-1900-7D28-48DB09B47405}"/>
              </a:ext>
            </a:extLst>
          </p:cNvPr>
          <p:cNvSpPr txBox="1"/>
          <p:nvPr/>
        </p:nvSpPr>
        <p:spPr>
          <a:xfrm>
            <a:off x="5759644" y="5229825"/>
            <a:ext cx="6326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3"/>
              </a:rPr>
              <a:t>Collection Highlights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653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21F848-8992-D186-D8E7-515438BD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Popular Print</a:t>
            </a:r>
            <a:endParaRPr lang="en-US" dirty="0"/>
          </a:p>
        </p:txBody>
      </p:sp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873EDC52-BA50-90C2-9D9B-21697F8131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09700" y="1962150"/>
          <a:ext cx="9259888" cy="425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340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65B05-2BBA-B142-64B2-DD075861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35B04320-B5D5-92F8-9A30-080FBB8C5301}"/>
              </a:ext>
            </a:extLst>
          </p:cNvPr>
          <p:cNvSpPr txBox="1">
            <a:spLocks/>
          </p:cNvSpPr>
          <p:nvPr/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DB74C9-B808-4394-A017-79C83B2524EF}" type="datetime1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998CBCC-7E13-51D6-0F5F-DF28530871C1}"/>
              </a:ext>
            </a:extLst>
          </p:cNvPr>
          <p:cNvSpPr txBox="1">
            <a:spLocks/>
          </p:cNvSpPr>
          <p:nvPr/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AE09774-CF33-C77B-FADF-96DB13B4616F}"/>
              </a:ext>
            </a:extLst>
          </p:cNvPr>
          <p:cNvSpPr txBox="1">
            <a:spLocks/>
          </p:cNvSpPr>
          <p:nvPr/>
        </p:nvSpPr>
        <p:spPr>
          <a:xfrm>
            <a:off x="790192" y="337863"/>
            <a:ext cx="10499725" cy="1355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chemeClr val="bg2"/>
                </a:solidFill>
                <a:latin typeface="Georgia" panose="02040502050405020303" pitchFamily="18" charset="0"/>
                <a:ea typeface="Cambria" panose="02040503050406030204" pitchFamily="18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Library In-House Content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35C502B-83A4-856B-153B-E54DBBDD32CC}"/>
              </a:ext>
            </a:extLst>
          </p:cNvPr>
          <p:cNvSpPr txBox="1">
            <a:spLocks/>
          </p:cNvSpPr>
          <p:nvPr/>
        </p:nvSpPr>
        <p:spPr>
          <a:xfrm>
            <a:off x="854075" y="2017642"/>
            <a:ext cx="10499725" cy="461175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SzPct val="92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SzPct val="92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SzPct val="92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SzPct val="92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SzPct val="92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hlinkClick r:id="rId3"/>
              </a:rPr>
              <a:t>Appellate opinions</a:t>
            </a:r>
            <a:r>
              <a:rPr lang="en-US" sz="2800" dirty="0"/>
              <a:t> (SC, COA, Tax Court)</a:t>
            </a:r>
          </a:p>
          <a:p>
            <a:r>
              <a:rPr lang="en-US" sz="2800" dirty="0">
                <a:hlinkClick r:id="rId3"/>
              </a:rPr>
              <a:t>Appellate briefs</a:t>
            </a:r>
            <a:r>
              <a:rPr lang="en-US" sz="2800" dirty="0"/>
              <a:t> (2004-Early 2020)</a:t>
            </a:r>
          </a:p>
          <a:p>
            <a:r>
              <a:rPr lang="en-US" sz="2800" dirty="0">
                <a:hlinkClick r:id="rId4"/>
              </a:rPr>
              <a:t>Chief Justice Orders</a:t>
            </a:r>
          </a:p>
          <a:p>
            <a:r>
              <a:rPr lang="en-US" sz="2800" dirty="0">
                <a:hlinkClick r:id="rId5"/>
              </a:rPr>
              <a:t>ORVL</a:t>
            </a:r>
            <a:r>
              <a:rPr lang="en-US" sz="2800" dirty="0"/>
              <a:t> - </a:t>
            </a:r>
            <a:r>
              <a:rPr lang="en-US" sz="2800" b="0" i="0" dirty="0">
                <a:effectLst/>
                <a:latin typeface="Segoe UI" panose="020B0502040204020203" pitchFamily="34" charset="0"/>
              </a:rPr>
              <a:t>Oregon Reports in PDF. For in-house use only. </a:t>
            </a:r>
            <a:endParaRPr lang="en-US" sz="2800" dirty="0"/>
          </a:p>
          <a:p>
            <a:r>
              <a:rPr lang="en-US" sz="2800" dirty="0">
                <a:hlinkClick r:id="rId6"/>
              </a:rPr>
              <a:t>Governor Executive Orders </a:t>
            </a:r>
            <a:endParaRPr lang="en-US" sz="2800" dirty="0"/>
          </a:p>
          <a:p>
            <a:r>
              <a:rPr lang="en-US" sz="2800" dirty="0">
                <a:hlinkClick r:id="rId7"/>
              </a:rPr>
              <a:t>District Attorney Public Records Orders</a:t>
            </a:r>
            <a:r>
              <a:rPr lang="en-US" sz="2800" dirty="0"/>
              <a:t> (2019-Current)</a:t>
            </a:r>
          </a:p>
          <a:p>
            <a:r>
              <a:rPr lang="en-US" sz="2800" dirty="0">
                <a:hlinkClick r:id="rId8"/>
              </a:rPr>
              <a:t>Oregon AG Public Records Orders</a:t>
            </a:r>
            <a:r>
              <a:rPr lang="en-US" sz="2800" dirty="0"/>
              <a:t> (1981-Current)</a:t>
            </a:r>
          </a:p>
          <a:p>
            <a:r>
              <a:rPr lang="en-US" sz="2800" dirty="0">
                <a:hlinkClick r:id="rId9"/>
              </a:rPr>
              <a:t>Oregon ELRB Final Orders</a:t>
            </a:r>
            <a:endParaRPr lang="en-US" sz="2800" dirty="0"/>
          </a:p>
          <a:p>
            <a:r>
              <a:rPr lang="en-US" sz="2800" dirty="0">
                <a:hlinkClick r:id="rId10"/>
              </a:rPr>
              <a:t>Oregon Historic Court Rules</a:t>
            </a:r>
            <a:endParaRPr lang="en-US" sz="2800" dirty="0"/>
          </a:p>
          <a:p>
            <a:r>
              <a:rPr lang="en-US" sz="2800" dirty="0">
                <a:hlinkClick r:id="rId10"/>
              </a:rPr>
              <a:t>Oregon LUBA Final Orders &amp; Opinions</a:t>
            </a:r>
            <a:endParaRPr lang="en-US" sz="2800" dirty="0"/>
          </a:p>
          <a:p>
            <a:r>
              <a:rPr lang="en-US" sz="2800" dirty="0">
                <a:hlinkClick r:id="rId11"/>
              </a:rPr>
              <a:t>Oregon County Law Library Surveys</a:t>
            </a:r>
            <a:endParaRPr lang="en-US" sz="2800" dirty="0"/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976017B4-6803-C243-B1B6-EAA6FEE02B05}"/>
              </a:ext>
            </a:extLst>
          </p:cNvPr>
          <p:cNvSpPr/>
          <p:nvPr/>
        </p:nvSpPr>
        <p:spPr>
          <a:xfrm>
            <a:off x="6027676" y="5058541"/>
            <a:ext cx="1681040" cy="1570858"/>
          </a:xfrm>
          <a:prstGeom prst="irregularSeal1">
            <a:avLst/>
          </a:prstGeom>
          <a:solidFill>
            <a:srgbClr val="C0C9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A8C90-17A9-A107-0A1A-B9E4769C2464}"/>
              </a:ext>
            </a:extLst>
          </p:cNvPr>
          <p:cNvSpPr txBox="1"/>
          <p:nvPr/>
        </p:nvSpPr>
        <p:spPr>
          <a:xfrm>
            <a:off x="6358552" y="5495813"/>
            <a:ext cx="181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70382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05D5-0B4D-A669-0881-8C34AC16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SOLL Remote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363A7-0009-AE55-C1BC-EEE703E9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Remote tools, resources available for the University community">
            <a:extLst>
              <a:ext uri="{FF2B5EF4-FFF2-40B4-BE49-F238E27FC236}">
                <a16:creationId xmlns:a16="http://schemas.microsoft.com/office/drawing/2014/main" id="{015A7664-11EA-3419-DC67-777462FD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96" y="1995508"/>
            <a:ext cx="8010494" cy="450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8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AC48-8B38-5B0B-1866-DDA86992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Legal Information Source – NOLO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B0F59-A25C-B7DB-2F69-E0E8E0AF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7E5BC5-DE7D-E750-C792-BC4E76F8C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9700" y="1981890"/>
            <a:ext cx="9259888" cy="4218195"/>
          </a:xfrm>
        </p:spPr>
      </p:pic>
    </p:spTree>
    <p:extLst>
      <p:ext uri="{BB962C8B-B14F-4D97-AF65-F5344CB8AC3E}">
        <p14:creationId xmlns:p14="http://schemas.microsoft.com/office/powerpoint/2010/main" val="350472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751BD3-A86E-46C8-0753-227BC7A2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563F-AEE6-4DD7-B918-94685E45F16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1FE566-7491-4A71-3430-1B6F9304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linkClick r:id="rId3"/>
              </a:rPr>
              <a:t>Oregon State Bar Books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9F58C-FEBC-F9B1-984D-705598ACA60A}"/>
              </a:ext>
            </a:extLst>
          </p:cNvPr>
          <p:cNvSpPr txBox="1"/>
          <p:nvPr/>
        </p:nvSpPr>
        <p:spPr>
          <a:xfrm>
            <a:off x="135210" y="2038426"/>
            <a:ext cx="9059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Oregon Specific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49 Books (on all legal topics)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Searchable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Downloadable PDF’s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Forms</a:t>
            </a:r>
          </a:p>
          <a:p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A33475-D22A-6AD7-4286-7B64DB59A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521" y="5173032"/>
            <a:ext cx="4729180" cy="12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829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OJD Colors">
      <a:dk1>
        <a:srgbClr val="000000"/>
      </a:dk1>
      <a:lt1>
        <a:sysClr val="window" lastClr="FFFFFF"/>
      </a:lt1>
      <a:dk2>
        <a:srgbClr val="003566"/>
      </a:dk2>
      <a:lt2>
        <a:srgbClr val="FFFFFF"/>
      </a:lt2>
      <a:accent1>
        <a:srgbClr val="003566"/>
      </a:accent1>
      <a:accent2>
        <a:srgbClr val="6686A3"/>
      </a:accent2>
      <a:accent3>
        <a:srgbClr val="F4CB00"/>
      </a:accent3>
      <a:accent4>
        <a:srgbClr val="430D22"/>
      </a:accent4>
      <a:accent5>
        <a:srgbClr val="AFB8BD"/>
      </a:accent5>
      <a:accent6>
        <a:srgbClr val="699800"/>
      </a:accent6>
      <a:hlink>
        <a:srgbClr val="0084B4"/>
      </a:hlink>
      <a:folHlink>
        <a:srgbClr val="B036B3"/>
      </a:folHlink>
    </a:clrScheme>
    <a:fontScheme name="OJD Fonts">
      <a:majorFont>
        <a:latin typeface="Georgia Bold"/>
        <a:ea typeface=""/>
        <a:cs typeface=""/>
      </a:majorFont>
      <a:minorFont>
        <a:latin typeface="Arial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5c1dbd-1762-473b-a294-f1f936cd2a84" xsi:nil="true"/>
    <lcf76f155ced4ddcb4097134ff3c332f xmlns="6c1ad4be-fe04-441f-af5c-b757c9269cb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BB5B091599C24FB37739AEBB2C24AA" ma:contentTypeVersion="10" ma:contentTypeDescription="Create a new document." ma:contentTypeScope="" ma:versionID="ba4ff75eb772ff23378461ace089c631">
  <xsd:schema xmlns:xsd="http://www.w3.org/2001/XMLSchema" xmlns:xs="http://www.w3.org/2001/XMLSchema" xmlns:p="http://schemas.microsoft.com/office/2006/metadata/properties" xmlns:ns2="6c1ad4be-fe04-441f-af5c-b757c9269cbe" xmlns:ns3="db5c1dbd-1762-473b-a294-f1f936cd2a84" targetNamespace="http://schemas.microsoft.com/office/2006/metadata/properties" ma:root="true" ma:fieldsID="82e16e9fbb361947e3f143ecbd572b0a" ns2:_="" ns3:_="">
    <xsd:import namespace="6c1ad4be-fe04-441f-af5c-b757c9269cbe"/>
    <xsd:import namespace="db5c1dbd-1762-473b-a294-f1f936cd2a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ad4be-fe04-441f-af5c-b757c9269c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c6a3eea-3314-49ec-91db-e9dd144fd1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c1dbd-1762-473b-a294-f1f936cd2a8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6f5a611-4e18-49b7-a51f-c6c364b73b67}" ma:internalName="TaxCatchAll" ma:showField="CatchAllData" ma:web="db5c1dbd-1762-473b-a294-f1f936cd2a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CEBB2C-56E5-4969-ACC8-927C3A7A2AAE}">
  <ds:schemaRefs>
    <ds:schemaRef ds:uri="http://purl.org/dc/terms/"/>
    <ds:schemaRef ds:uri="db5c1dbd-1762-473b-a294-f1f936cd2a84"/>
    <ds:schemaRef ds:uri="http://schemas.microsoft.com/office/2006/documentManagement/types"/>
    <ds:schemaRef ds:uri="6c1ad4be-fe04-441f-af5c-b757c9269cb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34EE10-1A07-419A-ABE8-D26515FDBA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1ad4be-fe04-441f-af5c-b757c9269cbe"/>
    <ds:schemaRef ds:uri="db5c1dbd-1762-473b-a294-f1f936cd2a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73D4A0-B62B-4FF8-8541-CF34CC9ED18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9b73270-2993-4076-be47-9c78f42a1e84}" enabled="1" method="Privileged" siteId="{aa3f6932-fa7c-47b4-a0ce-a598cad161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18198</TotalTime>
  <Words>1180</Words>
  <Application>Microsoft Office PowerPoint</Application>
  <PresentationFormat>Widescreen</PresentationFormat>
  <Paragraphs>281</Paragraphs>
  <Slides>38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Biome Light</vt:lpstr>
      <vt:lpstr>Calibri</vt:lpstr>
      <vt:lpstr>freight-text-pro</vt:lpstr>
      <vt:lpstr>Georgia</vt:lpstr>
      <vt:lpstr>Segoe UI</vt:lpstr>
      <vt:lpstr>Wingdings</vt:lpstr>
      <vt:lpstr>Wingdings 2</vt:lpstr>
      <vt:lpstr>Dividend</vt:lpstr>
      <vt:lpstr>State of Oregon Law Library Resources </vt:lpstr>
      <vt:lpstr>Roadmap</vt:lpstr>
      <vt:lpstr>PowerPoint Presentation</vt:lpstr>
      <vt:lpstr>SOLL Stats</vt:lpstr>
      <vt:lpstr>Popular Print</vt:lpstr>
      <vt:lpstr>PowerPoint Presentation</vt:lpstr>
      <vt:lpstr>SOLL Remote Resources</vt:lpstr>
      <vt:lpstr>Legal Information Source – NOLO </vt:lpstr>
      <vt:lpstr>Oregon State Bar Books</vt:lpstr>
      <vt:lpstr>Westlaw Pro Se</vt:lpstr>
      <vt:lpstr>PowerPoint Presentation</vt:lpstr>
      <vt:lpstr>In-Library Access</vt:lpstr>
      <vt:lpstr>HeinOnline</vt:lpstr>
      <vt:lpstr>Lexis +</vt:lpstr>
      <vt:lpstr>Westlaw Precision*</vt:lpstr>
      <vt:lpstr>Bloomberg Law</vt:lpstr>
      <vt:lpstr>VitalLaw </vt:lpstr>
      <vt:lpstr>PowerPoint Presentation</vt:lpstr>
      <vt:lpstr>Merriam-Webster Online (&amp; Print)</vt:lpstr>
      <vt:lpstr>Stedman’s Medical Dictionary  Online  Print - 1950’s </vt:lpstr>
      <vt:lpstr>Chicago Manual of Style</vt:lpstr>
      <vt:lpstr>Questions about SOLL Resources?</vt:lpstr>
      <vt:lpstr>State Government Legal Resources</vt:lpstr>
      <vt:lpstr>State Library  </vt:lpstr>
      <vt:lpstr>    Oregon State Archives </vt:lpstr>
      <vt:lpstr>Oregon Legislature</vt:lpstr>
      <vt:lpstr>Leg History (older stuff)</vt:lpstr>
      <vt:lpstr>Leg History (older stuff)</vt:lpstr>
      <vt:lpstr>Questions?</vt:lpstr>
      <vt:lpstr>Starting your research</vt:lpstr>
      <vt:lpstr>How do I begin my research?</vt:lpstr>
      <vt:lpstr>Preliminary Analysis </vt:lpstr>
      <vt:lpstr>Secondary Sources</vt:lpstr>
      <vt:lpstr>Codified Law Law </vt:lpstr>
      <vt:lpstr>Case Law</vt:lpstr>
      <vt:lpstr>Refine, Double-Check, Update</vt:lpstr>
      <vt:lpstr>Final thoughts?</vt:lpstr>
      <vt:lpstr>Get ahold of us!  Website Oregon.gov/soll   503-986-5640  State.Law.Library@ojd.state.or.us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Judicial branch</dc:title>
  <dc:creator>Jessica Roeser (Basinger)</dc:creator>
  <cp:lastModifiedBy>METIVA Michael * DOR</cp:lastModifiedBy>
  <cp:revision>1322</cp:revision>
  <cp:lastPrinted>2023-02-17T23:05:48Z</cp:lastPrinted>
  <dcterms:created xsi:type="dcterms:W3CDTF">2021-03-16T21:49:57Z</dcterms:created>
  <dcterms:modified xsi:type="dcterms:W3CDTF">2025-12-12T00:11:11Z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0x01010033BB5B091599C24FB37739AEBB2C24AA</vt:lpwstr>
  </property>
  <property fmtid="{D5CDD505-2E9C-101B-9397-08002B2CF9AE}" pid="3" name="MediaServiceImageTags">
    <vt:lpwstr/>
  </property>
</Properties>
</file>